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69" r:id="rId2"/>
    <p:sldId id="396" r:id="rId3"/>
    <p:sldId id="397" r:id="rId4"/>
    <p:sldId id="400" r:id="rId5"/>
    <p:sldId id="401" r:id="rId6"/>
    <p:sldId id="402" r:id="rId7"/>
    <p:sldId id="403" r:id="rId8"/>
    <p:sldId id="404" r:id="rId9"/>
    <p:sldId id="436" r:id="rId10"/>
    <p:sldId id="405" r:id="rId11"/>
    <p:sldId id="406" r:id="rId12"/>
    <p:sldId id="407" r:id="rId13"/>
    <p:sldId id="409" r:id="rId14"/>
    <p:sldId id="408" r:id="rId15"/>
    <p:sldId id="428" r:id="rId16"/>
    <p:sldId id="414" r:id="rId17"/>
    <p:sldId id="419" r:id="rId18"/>
    <p:sldId id="415" r:id="rId19"/>
    <p:sldId id="416" r:id="rId20"/>
    <p:sldId id="417" r:id="rId21"/>
    <p:sldId id="418" r:id="rId22"/>
    <p:sldId id="410" r:id="rId23"/>
    <p:sldId id="371" r:id="rId24"/>
    <p:sldId id="391" r:id="rId25"/>
    <p:sldId id="393" r:id="rId26"/>
    <p:sldId id="370" r:id="rId27"/>
    <p:sldId id="372" r:id="rId28"/>
    <p:sldId id="373" r:id="rId29"/>
    <p:sldId id="374" r:id="rId30"/>
    <p:sldId id="381" r:id="rId31"/>
    <p:sldId id="382" r:id="rId32"/>
    <p:sldId id="389" r:id="rId33"/>
    <p:sldId id="411" r:id="rId34"/>
    <p:sldId id="422" r:id="rId35"/>
    <p:sldId id="421" r:id="rId36"/>
    <p:sldId id="386" r:id="rId37"/>
    <p:sldId id="437" r:id="rId38"/>
    <p:sldId id="385" r:id="rId39"/>
    <p:sldId id="429" r:id="rId40"/>
    <p:sldId id="412" r:id="rId41"/>
    <p:sldId id="435" r:id="rId42"/>
    <p:sldId id="431" r:id="rId43"/>
    <p:sldId id="430" r:id="rId44"/>
    <p:sldId id="432" r:id="rId45"/>
    <p:sldId id="427" r:id="rId46"/>
    <p:sldId id="434" r:id="rId47"/>
    <p:sldId id="433" r:id="rId48"/>
    <p:sldId id="394" r:id="rId49"/>
    <p:sldId id="384" r:id="rId50"/>
  </p:sldIdLst>
  <p:sldSz cx="12188825" cy="6858000"/>
  <p:notesSz cx="69977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aylee McAvoy" initials="KM" lastIdx="2" clrIdx="0"/>
  <p:cmAuthor id="1" name="eBay" initials="e" lastIdx="2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 scaleToFitPaper="1"/>
  <p:clrMru>
    <a:srgbClr val="DE8400"/>
    <a:srgbClr val="FF9D0D"/>
    <a:srgbClr val="7ABB33"/>
    <a:srgbClr val="A4D76B"/>
    <a:srgbClr val="006892"/>
    <a:srgbClr val="F6B600"/>
    <a:srgbClr val="007392"/>
    <a:srgbClr val="C47500"/>
    <a:srgbClr val="008CC4"/>
    <a:srgbClr val="DE9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33" autoAdjust="0"/>
    <p:restoredTop sz="79483" autoAdjust="0"/>
  </p:normalViewPr>
  <p:slideViewPr>
    <p:cSldViewPr snapToGrid="0" showGuides="1">
      <p:cViewPr>
        <p:scale>
          <a:sx n="75" d="100"/>
          <a:sy n="75" d="100"/>
        </p:scale>
        <p:origin x="-944" y="-224"/>
      </p:cViewPr>
      <p:guideLst>
        <p:guide orient="horz" pos="1296"/>
        <p:guide orient="horz" pos="4080"/>
        <p:guide orient="horz" pos="3472"/>
        <p:guide orient="horz" pos="2160"/>
        <p:guide pos="287"/>
        <p:guide pos="7391"/>
        <p:guide pos="383"/>
        <p:guide pos="7295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3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interSettings" Target="printerSettings/printerSettings1.bin"/><Relationship Id="rId53" Type="http://schemas.openxmlformats.org/officeDocument/2006/relationships/commentAuthors" Target="commentAuthors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A067C0-9CCB-1740-BE0B-82A302F57C36}" type="doc">
      <dgm:prSet loTypeId="urn:microsoft.com/office/officeart/2005/8/layout/ven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974A08-04BC-A340-8564-F57DA6D65546}">
      <dgm:prSet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sz="2000" b="1" dirty="0" smtClean="0">
              <a:solidFill>
                <a:srgbClr val="000000"/>
              </a:solidFill>
            </a:rPr>
            <a:t>Commerce</a:t>
          </a:r>
          <a:r>
            <a:rPr lang="en-US" sz="2000" b="1" dirty="0" smtClean="0">
              <a:solidFill>
                <a:schemeClr val="bg1"/>
              </a:solidFill>
            </a:rPr>
            <a:t> </a:t>
          </a:r>
          <a:r>
            <a:rPr lang="en-US" sz="2000" b="1" dirty="0" smtClean="0">
              <a:solidFill>
                <a:schemeClr val="bg1"/>
              </a:solidFill>
            </a:rPr>
            <a:t>be able to buy/</a:t>
          </a:r>
          <a:r>
            <a:rPr lang="en-US" sz="2000" b="1" dirty="0" smtClean="0">
              <a:solidFill>
                <a:schemeClr val="bg1"/>
              </a:solidFill>
            </a:rPr>
            <a:t>sell</a:t>
          </a:r>
          <a:endParaRPr lang="en-US" sz="2000" b="1" dirty="0">
            <a:solidFill>
              <a:schemeClr val="bg1"/>
            </a:solidFill>
          </a:endParaRPr>
        </a:p>
      </dgm:t>
    </dgm:pt>
    <dgm:pt modelId="{20792621-241A-4344-8470-0A38B65F0719}" type="parTrans" cxnId="{808AF064-034F-F840-A04D-8D614A9B9A93}">
      <dgm:prSet/>
      <dgm:spPr/>
      <dgm:t>
        <a:bodyPr/>
        <a:lstStyle/>
        <a:p>
          <a:endParaRPr lang="en-US"/>
        </a:p>
      </dgm:t>
    </dgm:pt>
    <dgm:pt modelId="{47602382-19AA-7B40-974F-9E548352FC80}" type="sibTrans" cxnId="{808AF064-034F-F840-A04D-8D614A9B9A93}">
      <dgm:prSet/>
      <dgm:spPr/>
      <dgm:t>
        <a:bodyPr/>
        <a:lstStyle/>
        <a:p>
          <a:endParaRPr lang="en-US"/>
        </a:p>
      </dgm:t>
    </dgm:pt>
    <dgm:pt modelId="{E9A3577E-7E55-3E42-8663-53E8B2BC0B40}">
      <dgm:prSet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sz="2000" b="1" dirty="0" smtClean="0">
              <a:solidFill>
                <a:schemeClr val="tx1"/>
              </a:solidFill>
            </a:rPr>
            <a:t>eCommerce </a:t>
          </a:r>
          <a:r>
            <a:rPr lang="en-US" sz="2000" b="1" dirty="0" smtClean="0">
              <a:solidFill>
                <a:schemeClr val="bg1"/>
              </a:solidFill>
            </a:rPr>
            <a:t>using </a:t>
          </a:r>
          <a:r>
            <a:rPr lang="en-US" sz="2000" b="1" dirty="0" smtClean="0">
              <a:solidFill>
                <a:schemeClr val="bg1"/>
              </a:solidFill>
            </a:rPr>
            <a:t>a computer </a:t>
          </a:r>
          <a:r>
            <a:rPr lang="en-US" sz="2000" b="1" dirty="0" smtClean="0">
              <a:solidFill>
                <a:schemeClr val="bg1"/>
              </a:solidFill>
            </a:rPr>
            <a:t>network</a:t>
          </a:r>
          <a:endParaRPr lang="en-US" sz="2000" b="1" dirty="0">
            <a:solidFill>
              <a:schemeClr val="bg1"/>
            </a:solidFill>
          </a:endParaRPr>
        </a:p>
      </dgm:t>
    </dgm:pt>
    <dgm:pt modelId="{349A5D0C-C02C-A44F-BD82-B64E8AEB0F36}" type="parTrans" cxnId="{0F61BA76-0043-F749-A7E8-9FC477CEB061}">
      <dgm:prSet/>
      <dgm:spPr/>
      <dgm:t>
        <a:bodyPr/>
        <a:lstStyle/>
        <a:p>
          <a:endParaRPr lang="en-US"/>
        </a:p>
      </dgm:t>
    </dgm:pt>
    <dgm:pt modelId="{897FF9FA-BCD8-0044-BBDC-7E303E406D0E}" type="sibTrans" cxnId="{0F61BA76-0043-F749-A7E8-9FC477CEB061}">
      <dgm:prSet/>
      <dgm:spPr/>
      <dgm:t>
        <a:bodyPr/>
        <a:lstStyle/>
        <a:p>
          <a:endParaRPr lang="en-US"/>
        </a:p>
      </dgm:t>
    </dgm:pt>
    <dgm:pt modelId="{D46AE1E9-2120-7249-842B-8D31C9A6581E}">
      <dgm:prSet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sz="2000" b="1" dirty="0" smtClean="0">
              <a:solidFill>
                <a:srgbClr val="000000"/>
              </a:solidFill>
            </a:rPr>
            <a:t>mCommerce</a:t>
          </a:r>
          <a:r>
            <a:rPr lang="en-US" sz="2000" b="1" dirty="0" smtClean="0">
              <a:solidFill>
                <a:schemeClr val="bg1"/>
              </a:solidFill>
            </a:rPr>
            <a:t> anytime </a:t>
          </a:r>
          <a:r>
            <a:rPr lang="en-US" sz="2000" b="1" dirty="0" smtClean="0">
              <a:solidFill>
                <a:schemeClr val="bg1"/>
              </a:solidFill>
            </a:rPr>
            <a:t>&amp; anywhere</a:t>
          </a:r>
          <a:endParaRPr lang="en-US" sz="2000" b="1" dirty="0">
            <a:solidFill>
              <a:schemeClr val="bg1"/>
            </a:solidFill>
          </a:endParaRPr>
        </a:p>
      </dgm:t>
    </dgm:pt>
    <dgm:pt modelId="{AE408D85-3DA7-074D-89D0-3D581F270266}" type="parTrans" cxnId="{153532B5-8873-7541-8A5D-F3C78A3F9D15}">
      <dgm:prSet/>
      <dgm:spPr/>
      <dgm:t>
        <a:bodyPr/>
        <a:lstStyle/>
        <a:p>
          <a:endParaRPr lang="en-US"/>
        </a:p>
      </dgm:t>
    </dgm:pt>
    <dgm:pt modelId="{34126E35-DCB6-CE4B-A48A-E470FB096407}" type="sibTrans" cxnId="{153532B5-8873-7541-8A5D-F3C78A3F9D15}">
      <dgm:prSet/>
      <dgm:spPr/>
      <dgm:t>
        <a:bodyPr/>
        <a:lstStyle/>
        <a:p>
          <a:endParaRPr lang="en-US"/>
        </a:p>
      </dgm:t>
    </dgm:pt>
    <dgm:pt modelId="{1B256647-0B97-C24A-A6AC-1CF68FFE4E55}" type="pres">
      <dgm:prSet presAssocID="{42A067C0-9CCB-1740-BE0B-82A302F57C36}" presName="Name0" presStyleCnt="0">
        <dgm:presLayoutVars>
          <dgm:chMax val="7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DB76CD7-D8A9-EA40-9745-97252BAEDEC5}" type="pres">
      <dgm:prSet presAssocID="{42A067C0-9CCB-1740-BE0B-82A302F57C36}" presName="comp1" presStyleCnt="0"/>
      <dgm:spPr/>
    </dgm:pt>
    <dgm:pt modelId="{5F2D367E-FD79-4F47-B244-9A0250254DD3}" type="pres">
      <dgm:prSet presAssocID="{42A067C0-9CCB-1740-BE0B-82A302F57C36}" presName="circle1" presStyleLbl="node1" presStyleIdx="0" presStyleCnt="3"/>
      <dgm:spPr/>
      <dgm:t>
        <a:bodyPr/>
        <a:lstStyle/>
        <a:p>
          <a:endParaRPr lang="en-US"/>
        </a:p>
      </dgm:t>
    </dgm:pt>
    <dgm:pt modelId="{BCB522B1-F8B8-B340-BBAB-68F68C7C64E6}" type="pres">
      <dgm:prSet presAssocID="{42A067C0-9CCB-1740-BE0B-82A302F57C36}" presName="c1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90EE4C-F646-104F-835A-2A601C77E94A}" type="pres">
      <dgm:prSet presAssocID="{42A067C0-9CCB-1740-BE0B-82A302F57C36}" presName="comp2" presStyleCnt="0"/>
      <dgm:spPr/>
    </dgm:pt>
    <dgm:pt modelId="{6CE68FC0-C1B3-714A-9B29-1C93A478A2B5}" type="pres">
      <dgm:prSet presAssocID="{42A067C0-9CCB-1740-BE0B-82A302F57C36}" presName="circle2" presStyleLbl="node1" presStyleIdx="1" presStyleCnt="3" custScaleX="102283" custLinFactNeighborY="394"/>
      <dgm:spPr/>
      <dgm:t>
        <a:bodyPr/>
        <a:lstStyle/>
        <a:p>
          <a:endParaRPr lang="en-US"/>
        </a:p>
      </dgm:t>
    </dgm:pt>
    <dgm:pt modelId="{860BF4A1-C8D0-FB4F-9080-5CD76AB35210}" type="pres">
      <dgm:prSet presAssocID="{42A067C0-9CCB-1740-BE0B-82A302F57C36}" presName="c2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60193B-7578-DD40-BC51-3C56D1364979}" type="pres">
      <dgm:prSet presAssocID="{42A067C0-9CCB-1740-BE0B-82A302F57C36}" presName="comp3" presStyleCnt="0"/>
      <dgm:spPr/>
    </dgm:pt>
    <dgm:pt modelId="{BB732B87-C922-D143-9A71-772B69040FA3}" type="pres">
      <dgm:prSet presAssocID="{42A067C0-9CCB-1740-BE0B-82A302F57C36}" presName="circle3" presStyleLbl="node1" presStyleIdx="2" presStyleCnt="3"/>
      <dgm:spPr/>
      <dgm:t>
        <a:bodyPr/>
        <a:lstStyle/>
        <a:p>
          <a:endParaRPr lang="en-US"/>
        </a:p>
      </dgm:t>
    </dgm:pt>
    <dgm:pt modelId="{E79A3A7D-BDCF-BA4F-BD8D-548C75642AF8}" type="pres">
      <dgm:prSet presAssocID="{42A067C0-9CCB-1740-BE0B-82A302F57C36}" presName="c3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4B03BC1-F547-F643-B2FA-843BA50474E6}" type="presOf" srcId="{D46AE1E9-2120-7249-842B-8D31C9A6581E}" destId="{E79A3A7D-BDCF-BA4F-BD8D-548C75642AF8}" srcOrd="1" destOrd="0" presId="urn:microsoft.com/office/officeart/2005/8/layout/venn2"/>
    <dgm:cxn modelId="{679F1034-F957-EE42-8BAE-1D2F603C7032}" type="presOf" srcId="{25974A08-04BC-A340-8564-F57DA6D65546}" destId="{BCB522B1-F8B8-B340-BBAB-68F68C7C64E6}" srcOrd="1" destOrd="0" presId="urn:microsoft.com/office/officeart/2005/8/layout/venn2"/>
    <dgm:cxn modelId="{F47C2150-1AE8-4A4C-A7B2-0FBF9D470BB1}" type="presOf" srcId="{25974A08-04BC-A340-8564-F57DA6D65546}" destId="{5F2D367E-FD79-4F47-B244-9A0250254DD3}" srcOrd="0" destOrd="0" presId="urn:microsoft.com/office/officeart/2005/8/layout/venn2"/>
    <dgm:cxn modelId="{808AF064-034F-F840-A04D-8D614A9B9A93}" srcId="{42A067C0-9CCB-1740-BE0B-82A302F57C36}" destId="{25974A08-04BC-A340-8564-F57DA6D65546}" srcOrd="0" destOrd="0" parTransId="{20792621-241A-4344-8470-0A38B65F0719}" sibTransId="{47602382-19AA-7B40-974F-9E548352FC80}"/>
    <dgm:cxn modelId="{B3CB0FF6-0DC1-E64F-BBF4-3593A1723490}" type="presOf" srcId="{D46AE1E9-2120-7249-842B-8D31C9A6581E}" destId="{BB732B87-C922-D143-9A71-772B69040FA3}" srcOrd="0" destOrd="0" presId="urn:microsoft.com/office/officeart/2005/8/layout/venn2"/>
    <dgm:cxn modelId="{BBC35866-FAC2-A345-9223-4642EEDD9F46}" type="presOf" srcId="{42A067C0-9CCB-1740-BE0B-82A302F57C36}" destId="{1B256647-0B97-C24A-A6AC-1CF68FFE4E55}" srcOrd="0" destOrd="0" presId="urn:microsoft.com/office/officeart/2005/8/layout/venn2"/>
    <dgm:cxn modelId="{C4A9F383-EDB2-1547-80C9-169B0EED1762}" type="presOf" srcId="{E9A3577E-7E55-3E42-8663-53E8B2BC0B40}" destId="{6CE68FC0-C1B3-714A-9B29-1C93A478A2B5}" srcOrd="0" destOrd="0" presId="urn:microsoft.com/office/officeart/2005/8/layout/venn2"/>
    <dgm:cxn modelId="{E8F32B6C-C2C1-0045-A5FC-3815DEA5881F}" type="presOf" srcId="{E9A3577E-7E55-3E42-8663-53E8B2BC0B40}" destId="{860BF4A1-C8D0-FB4F-9080-5CD76AB35210}" srcOrd="1" destOrd="0" presId="urn:microsoft.com/office/officeart/2005/8/layout/venn2"/>
    <dgm:cxn modelId="{153532B5-8873-7541-8A5D-F3C78A3F9D15}" srcId="{42A067C0-9CCB-1740-BE0B-82A302F57C36}" destId="{D46AE1E9-2120-7249-842B-8D31C9A6581E}" srcOrd="2" destOrd="0" parTransId="{AE408D85-3DA7-074D-89D0-3D581F270266}" sibTransId="{34126E35-DCB6-CE4B-A48A-E470FB096407}"/>
    <dgm:cxn modelId="{0F61BA76-0043-F749-A7E8-9FC477CEB061}" srcId="{42A067C0-9CCB-1740-BE0B-82A302F57C36}" destId="{E9A3577E-7E55-3E42-8663-53E8B2BC0B40}" srcOrd="1" destOrd="0" parTransId="{349A5D0C-C02C-A44F-BD82-B64E8AEB0F36}" sibTransId="{897FF9FA-BCD8-0044-BBDC-7E303E406D0E}"/>
    <dgm:cxn modelId="{28102528-7270-A54C-B3D7-6B619D25C1E3}" type="presParOf" srcId="{1B256647-0B97-C24A-A6AC-1CF68FFE4E55}" destId="{6DB76CD7-D8A9-EA40-9745-97252BAEDEC5}" srcOrd="0" destOrd="0" presId="urn:microsoft.com/office/officeart/2005/8/layout/venn2"/>
    <dgm:cxn modelId="{09B1AF5F-D156-4746-9407-C93AD6984EF4}" type="presParOf" srcId="{6DB76CD7-D8A9-EA40-9745-97252BAEDEC5}" destId="{5F2D367E-FD79-4F47-B244-9A0250254DD3}" srcOrd="0" destOrd="0" presId="urn:microsoft.com/office/officeart/2005/8/layout/venn2"/>
    <dgm:cxn modelId="{AA5CF074-A458-8E4D-8607-D0B12808C412}" type="presParOf" srcId="{6DB76CD7-D8A9-EA40-9745-97252BAEDEC5}" destId="{BCB522B1-F8B8-B340-BBAB-68F68C7C64E6}" srcOrd="1" destOrd="0" presId="urn:microsoft.com/office/officeart/2005/8/layout/venn2"/>
    <dgm:cxn modelId="{14009C28-CECB-5D43-9EF8-4218CC2E8392}" type="presParOf" srcId="{1B256647-0B97-C24A-A6AC-1CF68FFE4E55}" destId="{7190EE4C-F646-104F-835A-2A601C77E94A}" srcOrd="1" destOrd="0" presId="urn:microsoft.com/office/officeart/2005/8/layout/venn2"/>
    <dgm:cxn modelId="{FA31C950-17C7-AA42-B289-B82BD714B153}" type="presParOf" srcId="{7190EE4C-F646-104F-835A-2A601C77E94A}" destId="{6CE68FC0-C1B3-714A-9B29-1C93A478A2B5}" srcOrd="0" destOrd="0" presId="urn:microsoft.com/office/officeart/2005/8/layout/venn2"/>
    <dgm:cxn modelId="{4D84D700-3649-E443-BCCB-BE24AEF1DAF6}" type="presParOf" srcId="{7190EE4C-F646-104F-835A-2A601C77E94A}" destId="{860BF4A1-C8D0-FB4F-9080-5CD76AB35210}" srcOrd="1" destOrd="0" presId="urn:microsoft.com/office/officeart/2005/8/layout/venn2"/>
    <dgm:cxn modelId="{A6CF6AF0-A796-B841-84FE-986883312A4A}" type="presParOf" srcId="{1B256647-0B97-C24A-A6AC-1CF68FFE4E55}" destId="{0C60193B-7578-DD40-BC51-3C56D1364979}" srcOrd="2" destOrd="0" presId="urn:microsoft.com/office/officeart/2005/8/layout/venn2"/>
    <dgm:cxn modelId="{700D3EC6-0186-2044-BA3F-B18C98841A52}" type="presParOf" srcId="{0C60193B-7578-DD40-BC51-3C56D1364979}" destId="{BB732B87-C922-D143-9A71-772B69040FA3}" srcOrd="0" destOrd="0" presId="urn:microsoft.com/office/officeart/2005/8/layout/venn2"/>
    <dgm:cxn modelId="{2EFBD456-2F85-5144-B097-3361C6323DB9}" type="presParOf" srcId="{0C60193B-7578-DD40-BC51-3C56D1364979}" destId="{E79A3A7D-BDCF-BA4F-BD8D-548C75642AF8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0F6B40-15EA-4F4C-90F6-8768ABBB218D}" type="doc">
      <dgm:prSet loTypeId="urn:microsoft.com/office/officeart/2005/8/layout/cycle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4F993A-C353-D84F-89AF-34EFF0F5F211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smtClean="0"/>
            <a:t>Inspiration</a:t>
          </a:r>
          <a:endParaRPr lang="en-US"/>
        </a:p>
      </dgm:t>
    </dgm:pt>
    <dgm:pt modelId="{AE560549-BF03-E843-9606-851EB600F15D}" type="parTrans" cxnId="{F79A2191-668A-C14B-9351-279E41B6A1DC}">
      <dgm:prSet/>
      <dgm:spPr/>
      <dgm:t>
        <a:bodyPr/>
        <a:lstStyle/>
        <a:p>
          <a:endParaRPr lang="en-US"/>
        </a:p>
      </dgm:t>
    </dgm:pt>
    <dgm:pt modelId="{422AE5C9-2DCA-D240-8429-4485B00698CC}" type="sibTrans" cxnId="{F79A2191-668A-C14B-9351-279E41B6A1DC}">
      <dgm:prSet/>
      <dgm:spPr/>
      <dgm:t>
        <a:bodyPr/>
        <a:lstStyle/>
        <a:p>
          <a:endParaRPr lang="en-US"/>
        </a:p>
      </dgm:t>
    </dgm:pt>
    <dgm:pt modelId="{1317DFF4-2F32-CC4E-82D7-5FBBFA9BE5F1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 smtClean="0"/>
            <a:t>Investigation</a:t>
          </a:r>
          <a:endParaRPr lang="en-US" dirty="0"/>
        </a:p>
      </dgm:t>
    </dgm:pt>
    <dgm:pt modelId="{1ECBDB22-723B-D443-B5BB-555C02C68715}" type="parTrans" cxnId="{C5AF809B-72C5-044B-8911-3E60CB41B87C}">
      <dgm:prSet/>
      <dgm:spPr/>
      <dgm:t>
        <a:bodyPr/>
        <a:lstStyle/>
        <a:p>
          <a:endParaRPr lang="en-US"/>
        </a:p>
      </dgm:t>
    </dgm:pt>
    <dgm:pt modelId="{4D910F5D-2EB0-EE4E-BFC0-B1A055319BA3}" type="sibTrans" cxnId="{C5AF809B-72C5-044B-8911-3E60CB41B87C}">
      <dgm:prSet/>
      <dgm:spPr/>
      <dgm:t>
        <a:bodyPr/>
        <a:lstStyle/>
        <a:p>
          <a:endParaRPr lang="en-US"/>
        </a:p>
      </dgm:t>
    </dgm:pt>
    <dgm:pt modelId="{3F109137-746B-AB48-8B4F-5E6F055BD9A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smtClean="0"/>
            <a:t>Research</a:t>
          </a:r>
          <a:endParaRPr lang="en-US"/>
        </a:p>
      </dgm:t>
    </dgm:pt>
    <dgm:pt modelId="{2F1F445C-3DB4-2741-ABEB-B97A4E0AEF14}" type="parTrans" cxnId="{A7A849A1-51C0-8742-880E-DE22E42FD2CB}">
      <dgm:prSet/>
      <dgm:spPr/>
      <dgm:t>
        <a:bodyPr/>
        <a:lstStyle/>
        <a:p>
          <a:endParaRPr lang="en-US"/>
        </a:p>
      </dgm:t>
    </dgm:pt>
    <dgm:pt modelId="{541152D6-B65A-C741-BD0F-CDE79A8B752B}" type="sibTrans" cxnId="{A7A849A1-51C0-8742-880E-DE22E42FD2CB}">
      <dgm:prSet/>
      <dgm:spPr/>
      <dgm:t>
        <a:bodyPr/>
        <a:lstStyle/>
        <a:p>
          <a:endParaRPr lang="en-US"/>
        </a:p>
      </dgm:t>
    </dgm:pt>
    <dgm:pt modelId="{13C6954B-899C-4541-8E4A-73ADFC123425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smtClean="0"/>
            <a:t>Search</a:t>
          </a:r>
          <a:endParaRPr lang="en-US"/>
        </a:p>
      </dgm:t>
    </dgm:pt>
    <dgm:pt modelId="{71B308E8-34F4-B94F-AE30-8C731D33A950}" type="parTrans" cxnId="{DEA1948F-F460-684A-8982-CB351522B308}">
      <dgm:prSet/>
      <dgm:spPr/>
      <dgm:t>
        <a:bodyPr/>
        <a:lstStyle/>
        <a:p>
          <a:endParaRPr lang="en-US"/>
        </a:p>
      </dgm:t>
    </dgm:pt>
    <dgm:pt modelId="{FE38880A-754B-5144-934E-9EFEDCA1E638}" type="sibTrans" cxnId="{DEA1948F-F460-684A-8982-CB351522B308}">
      <dgm:prSet/>
      <dgm:spPr/>
      <dgm:t>
        <a:bodyPr/>
        <a:lstStyle/>
        <a:p>
          <a:endParaRPr lang="en-US"/>
        </a:p>
      </dgm:t>
    </dgm:pt>
    <dgm:pt modelId="{0166F89E-130D-CC40-8DE1-6B38AB90E802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smtClean="0"/>
            <a:t>Transaction</a:t>
          </a:r>
          <a:endParaRPr lang="en-US"/>
        </a:p>
      </dgm:t>
    </dgm:pt>
    <dgm:pt modelId="{9A4AFCA7-87D0-A345-BECF-59495354B277}" type="parTrans" cxnId="{9F51C995-1322-D447-813E-E87C32C4FF37}">
      <dgm:prSet/>
      <dgm:spPr/>
      <dgm:t>
        <a:bodyPr/>
        <a:lstStyle/>
        <a:p>
          <a:endParaRPr lang="en-US"/>
        </a:p>
      </dgm:t>
    </dgm:pt>
    <dgm:pt modelId="{64C36A2F-1EAD-D448-8728-717ABDEE1F21}" type="sibTrans" cxnId="{9F51C995-1322-D447-813E-E87C32C4FF37}">
      <dgm:prSet/>
      <dgm:spPr/>
      <dgm:t>
        <a:bodyPr/>
        <a:lstStyle/>
        <a:p>
          <a:endParaRPr lang="en-US"/>
        </a:p>
      </dgm:t>
    </dgm:pt>
    <dgm:pt modelId="{C3E3D189-86B2-7449-AD6C-DC9C7DCC61DF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smtClean="0"/>
            <a:t>Use</a:t>
          </a:r>
          <a:endParaRPr lang="en-US"/>
        </a:p>
      </dgm:t>
    </dgm:pt>
    <dgm:pt modelId="{AA6820D9-82D8-404E-BFC3-E7BCDC8885C9}" type="parTrans" cxnId="{FDAA4E32-C5E2-8B47-8D30-BB90F1C517E9}">
      <dgm:prSet/>
      <dgm:spPr/>
      <dgm:t>
        <a:bodyPr/>
        <a:lstStyle/>
        <a:p>
          <a:endParaRPr lang="en-US"/>
        </a:p>
      </dgm:t>
    </dgm:pt>
    <dgm:pt modelId="{37D5C8BE-1EE4-7B4F-AE9D-E04A07B8F272}" type="sibTrans" cxnId="{FDAA4E32-C5E2-8B47-8D30-BB90F1C517E9}">
      <dgm:prSet/>
      <dgm:spPr/>
      <dgm:t>
        <a:bodyPr/>
        <a:lstStyle/>
        <a:p>
          <a:endParaRPr lang="en-US"/>
        </a:p>
      </dgm:t>
    </dgm:pt>
    <dgm:pt modelId="{D64ABE95-CACE-D84F-8E72-1716E4F0170B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smtClean="0"/>
            <a:t>End of Life</a:t>
          </a:r>
          <a:endParaRPr lang="en-US"/>
        </a:p>
      </dgm:t>
    </dgm:pt>
    <dgm:pt modelId="{B6A00E99-4F99-7B4D-8AE0-A7A596C26BC2}" type="parTrans" cxnId="{279E83E5-0665-F047-A9DC-2B47ADF90065}">
      <dgm:prSet/>
      <dgm:spPr/>
      <dgm:t>
        <a:bodyPr/>
        <a:lstStyle/>
        <a:p>
          <a:endParaRPr lang="en-US"/>
        </a:p>
      </dgm:t>
    </dgm:pt>
    <dgm:pt modelId="{1CF71499-33B1-854A-A657-7B5937BC094A}" type="sibTrans" cxnId="{279E83E5-0665-F047-A9DC-2B47ADF90065}">
      <dgm:prSet/>
      <dgm:spPr/>
      <dgm:t>
        <a:bodyPr/>
        <a:lstStyle/>
        <a:p>
          <a:endParaRPr lang="en-US"/>
        </a:p>
      </dgm:t>
    </dgm:pt>
    <dgm:pt modelId="{542DF1E8-5B42-7844-BF51-31DA82CEC5A7}" type="pres">
      <dgm:prSet presAssocID="{DB0F6B40-15EA-4F4C-90F6-8768ABBB218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36A7C3-F29F-2D4C-BA72-5C711764E31C}" type="pres">
      <dgm:prSet presAssocID="{744F993A-C353-D84F-89AF-34EFF0F5F211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BB5CA9-8723-B14D-B41B-6C2E68743999}" type="pres">
      <dgm:prSet presAssocID="{744F993A-C353-D84F-89AF-34EFF0F5F211}" presName="spNode" presStyleCnt="0"/>
      <dgm:spPr/>
    </dgm:pt>
    <dgm:pt modelId="{1AAA6FB1-E61E-C347-ACBA-594D5D91F27B}" type="pres">
      <dgm:prSet presAssocID="{422AE5C9-2DCA-D240-8429-4485B00698CC}" presName="sibTrans" presStyleLbl="sibTrans1D1" presStyleIdx="0" presStyleCnt="7"/>
      <dgm:spPr/>
      <dgm:t>
        <a:bodyPr/>
        <a:lstStyle/>
        <a:p>
          <a:endParaRPr lang="en-US"/>
        </a:p>
      </dgm:t>
    </dgm:pt>
    <dgm:pt modelId="{8E65D8CB-E9D9-374D-811F-15D5332B8E72}" type="pres">
      <dgm:prSet presAssocID="{1317DFF4-2F32-CC4E-82D7-5FBBFA9BE5F1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A0D8FC-F5E5-D648-8FB5-50BDEDC82DAC}" type="pres">
      <dgm:prSet presAssocID="{1317DFF4-2F32-CC4E-82D7-5FBBFA9BE5F1}" presName="spNode" presStyleCnt="0"/>
      <dgm:spPr/>
    </dgm:pt>
    <dgm:pt modelId="{1F946078-C528-E74A-91E6-AD6D4DC944C9}" type="pres">
      <dgm:prSet presAssocID="{4D910F5D-2EB0-EE4E-BFC0-B1A055319BA3}" presName="sibTrans" presStyleLbl="sibTrans1D1" presStyleIdx="1" presStyleCnt="7"/>
      <dgm:spPr/>
      <dgm:t>
        <a:bodyPr/>
        <a:lstStyle/>
        <a:p>
          <a:endParaRPr lang="en-US"/>
        </a:p>
      </dgm:t>
    </dgm:pt>
    <dgm:pt modelId="{45A27B18-58FE-7441-91C9-DDB56566203C}" type="pres">
      <dgm:prSet presAssocID="{3F109137-746B-AB48-8B4F-5E6F055BD9A0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D5E1C9-69F9-7B49-A84D-70531221E3CB}" type="pres">
      <dgm:prSet presAssocID="{3F109137-746B-AB48-8B4F-5E6F055BD9A0}" presName="spNode" presStyleCnt="0"/>
      <dgm:spPr/>
    </dgm:pt>
    <dgm:pt modelId="{F07F0EC9-8E2B-6347-AAEB-4E572E70828C}" type="pres">
      <dgm:prSet presAssocID="{541152D6-B65A-C741-BD0F-CDE79A8B752B}" presName="sibTrans" presStyleLbl="sibTrans1D1" presStyleIdx="2" presStyleCnt="7"/>
      <dgm:spPr/>
      <dgm:t>
        <a:bodyPr/>
        <a:lstStyle/>
        <a:p>
          <a:endParaRPr lang="en-US"/>
        </a:p>
      </dgm:t>
    </dgm:pt>
    <dgm:pt modelId="{48CD2066-A1BF-C445-AB3F-71D76FF12129}" type="pres">
      <dgm:prSet presAssocID="{13C6954B-899C-4541-8E4A-73ADFC12342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A1DF51-C18B-7C42-9254-8ECAAAC7187F}" type="pres">
      <dgm:prSet presAssocID="{13C6954B-899C-4541-8E4A-73ADFC123425}" presName="spNode" presStyleCnt="0"/>
      <dgm:spPr/>
    </dgm:pt>
    <dgm:pt modelId="{EE6E3219-7741-4D40-AE7E-2D225BDDC002}" type="pres">
      <dgm:prSet presAssocID="{FE38880A-754B-5144-934E-9EFEDCA1E638}" presName="sibTrans" presStyleLbl="sibTrans1D1" presStyleIdx="3" presStyleCnt="7"/>
      <dgm:spPr/>
      <dgm:t>
        <a:bodyPr/>
        <a:lstStyle/>
        <a:p>
          <a:endParaRPr lang="en-US"/>
        </a:p>
      </dgm:t>
    </dgm:pt>
    <dgm:pt modelId="{2105907F-3021-7F45-9ACB-968BE0685EAB}" type="pres">
      <dgm:prSet presAssocID="{0166F89E-130D-CC40-8DE1-6B38AB90E802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043989-2126-544A-8CDA-8A650F294445}" type="pres">
      <dgm:prSet presAssocID="{0166F89E-130D-CC40-8DE1-6B38AB90E802}" presName="spNode" presStyleCnt="0"/>
      <dgm:spPr/>
    </dgm:pt>
    <dgm:pt modelId="{7D8EEDD7-2B77-E44B-80E5-5980051F65BC}" type="pres">
      <dgm:prSet presAssocID="{64C36A2F-1EAD-D448-8728-717ABDEE1F21}" presName="sibTrans" presStyleLbl="sibTrans1D1" presStyleIdx="4" presStyleCnt="7"/>
      <dgm:spPr/>
      <dgm:t>
        <a:bodyPr/>
        <a:lstStyle/>
        <a:p>
          <a:endParaRPr lang="en-US"/>
        </a:p>
      </dgm:t>
    </dgm:pt>
    <dgm:pt modelId="{F013D7F4-51F6-4B45-87FC-827B9B3EF1EC}" type="pres">
      <dgm:prSet presAssocID="{C3E3D189-86B2-7449-AD6C-DC9C7DCC61DF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C7D186-C343-A744-9459-B21CEDD57112}" type="pres">
      <dgm:prSet presAssocID="{C3E3D189-86B2-7449-AD6C-DC9C7DCC61DF}" presName="spNode" presStyleCnt="0"/>
      <dgm:spPr/>
    </dgm:pt>
    <dgm:pt modelId="{9D27737F-D450-2945-9CD3-E9C243E5C05C}" type="pres">
      <dgm:prSet presAssocID="{37D5C8BE-1EE4-7B4F-AE9D-E04A07B8F272}" presName="sibTrans" presStyleLbl="sibTrans1D1" presStyleIdx="5" presStyleCnt="7"/>
      <dgm:spPr/>
      <dgm:t>
        <a:bodyPr/>
        <a:lstStyle/>
        <a:p>
          <a:endParaRPr lang="en-US"/>
        </a:p>
      </dgm:t>
    </dgm:pt>
    <dgm:pt modelId="{830BDCFD-BE52-5C40-A36E-3F2DEB428C2B}" type="pres">
      <dgm:prSet presAssocID="{D64ABE95-CACE-D84F-8E72-1716E4F0170B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5D5682-7DEC-AD45-8FF7-D56D759DBB85}" type="pres">
      <dgm:prSet presAssocID="{D64ABE95-CACE-D84F-8E72-1716E4F0170B}" presName="spNode" presStyleCnt="0"/>
      <dgm:spPr/>
    </dgm:pt>
    <dgm:pt modelId="{7D114326-22B9-574A-A906-B7ADEFFEBCA1}" type="pres">
      <dgm:prSet presAssocID="{1CF71499-33B1-854A-A657-7B5937BC094A}" presName="sibTrans" presStyleLbl="sibTrans1D1" presStyleIdx="6" presStyleCnt="7"/>
      <dgm:spPr/>
      <dgm:t>
        <a:bodyPr/>
        <a:lstStyle/>
        <a:p>
          <a:endParaRPr lang="en-US"/>
        </a:p>
      </dgm:t>
    </dgm:pt>
  </dgm:ptLst>
  <dgm:cxnLst>
    <dgm:cxn modelId="{D5BFDA7F-576F-544B-B1FA-F0D281E212AE}" type="presOf" srcId="{541152D6-B65A-C741-BD0F-CDE79A8B752B}" destId="{F07F0EC9-8E2B-6347-AAEB-4E572E70828C}" srcOrd="0" destOrd="0" presId="urn:microsoft.com/office/officeart/2005/8/layout/cycle5"/>
    <dgm:cxn modelId="{9F51C995-1322-D447-813E-E87C32C4FF37}" srcId="{DB0F6B40-15EA-4F4C-90F6-8768ABBB218D}" destId="{0166F89E-130D-CC40-8DE1-6B38AB90E802}" srcOrd="4" destOrd="0" parTransId="{9A4AFCA7-87D0-A345-BECF-59495354B277}" sibTransId="{64C36A2F-1EAD-D448-8728-717ABDEE1F21}"/>
    <dgm:cxn modelId="{D03C4C84-751C-6D45-994A-A96B30CC2155}" type="presOf" srcId="{1CF71499-33B1-854A-A657-7B5937BC094A}" destId="{7D114326-22B9-574A-A906-B7ADEFFEBCA1}" srcOrd="0" destOrd="0" presId="urn:microsoft.com/office/officeart/2005/8/layout/cycle5"/>
    <dgm:cxn modelId="{4DF34D50-E3D5-8042-A017-5CD45752B39C}" type="presOf" srcId="{422AE5C9-2DCA-D240-8429-4485B00698CC}" destId="{1AAA6FB1-E61E-C347-ACBA-594D5D91F27B}" srcOrd="0" destOrd="0" presId="urn:microsoft.com/office/officeart/2005/8/layout/cycle5"/>
    <dgm:cxn modelId="{CF5C016C-2800-144A-B8DE-FB1A15AB4775}" type="presOf" srcId="{37D5C8BE-1EE4-7B4F-AE9D-E04A07B8F272}" destId="{9D27737F-D450-2945-9CD3-E9C243E5C05C}" srcOrd="0" destOrd="0" presId="urn:microsoft.com/office/officeart/2005/8/layout/cycle5"/>
    <dgm:cxn modelId="{C60BAB02-7D8E-3645-A18C-E927D0CCE594}" type="presOf" srcId="{DB0F6B40-15EA-4F4C-90F6-8768ABBB218D}" destId="{542DF1E8-5B42-7844-BF51-31DA82CEC5A7}" srcOrd="0" destOrd="0" presId="urn:microsoft.com/office/officeart/2005/8/layout/cycle5"/>
    <dgm:cxn modelId="{5D6AFFA7-42BB-2649-9861-5F2104E9C032}" type="presOf" srcId="{13C6954B-899C-4541-8E4A-73ADFC123425}" destId="{48CD2066-A1BF-C445-AB3F-71D76FF12129}" srcOrd="0" destOrd="0" presId="urn:microsoft.com/office/officeart/2005/8/layout/cycle5"/>
    <dgm:cxn modelId="{845D7131-2DB5-B641-8C79-5AF3540045C2}" type="presOf" srcId="{C3E3D189-86B2-7449-AD6C-DC9C7DCC61DF}" destId="{F013D7F4-51F6-4B45-87FC-827B9B3EF1EC}" srcOrd="0" destOrd="0" presId="urn:microsoft.com/office/officeart/2005/8/layout/cycle5"/>
    <dgm:cxn modelId="{FDAA4E32-C5E2-8B47-8D30-BB90F1C517E9}" srcId="{DB0F6B40-15EA-4F4C-90F6-8768ABBB218D}" destId="{C3E3D189-86B2-7449-AD6C-DC9C7DCC61DF}" srcOrd="5" destOrd="0" parTransId="{AA6820D9-82D8-404E-BFC3-E7BCDC8885C9}" sibTransId="{37D5C8BE-1EE4-7B4F-AE9D-E04A07B8F272}"/>
    <dgm:cxn modelId="{8D7CC3E5-1535-2348-A533-518EE28D7C44}" type="presOf" srcId="{D64ABE95-CACE-D84F-8E72-1716E4F0170B}" destId="{830BDCFD-BE52-5C40-A36E-3F2DEB428C2B}" srcOrd="0" destOrd="0" presId="urn:microsoft.com/office/officeart/2005/8/layout/cycle5"/>
    <dgm:cxn modelId="{279E83E5-0665-F047-A9DC-2B47ADF90065}" srcId="{DB0F6B40-15EA-4F4C-90F6-8768ABBB218D}" destId="{D64ABE95-CACE-D84F-8E72-1716E4F0170B}" srcOrd="6" destOrd="0" parTransId="{B6A00E99-4F99-7B4D-8AE0-A7A596C26BC2}" sibTransId="{1CF71499-33B1-854A-A657-7B5937BC094A}"/>
    <dgm:cxn modelId="{29690226-6097-B142-9E97-F149D2667D83}" type="presOf" srcId="{FE38880A-754B-5144-934E-9EFEDCA1E638}" destId="{EE6E3219-7741-4D40-AE7E-2D225BDDC002}" srcOrd="0" destOrd="0" presId="urn:microsoft.com/office/officeart/2005/8/layout/cycle5"/>
    <dgm:cxn modelId="{5A72DD1E-49A3-5044-9F1B-F93E64704C53}" type="presOf" srcId="{1317DFF4-2F32-CC4E-82D7-5FBBFA9BE5F1}" destId="{8E65D8CB-E9D9-374D-811F-15D5332B8E72}" srcOrd="0" destOrd="0" presId="urn:microsoft.com/office/officeart/2005/8/layout/cycle5"/>
    <dgm:cxn modelId="{C5AF809B-72C5-044B-8911-3E60CB41B87C}" srcId="{DB0F6B40-15EA-4F4C-90F6-8768ABBB218D}" destId="{1317DFF4-2F32-CC4E-82D7-5FBBFA9BE5F1}" srcOrd="1" destOrd="0" parTransId="{1ECBDB22-723B-D443-B5BB-555C02C68715}" sibTransId="{4D910F5D-2EB0-EE4E-BFC0-B1A055319BA3}"/>
    <dgm:cxn modelId="{A7A849A1-51C0-8742-880E-DE22E42FD2CB}" srcId="{DB0F6B40-15EA-4F4C-90F6-8768ABBB218D}" destId="{3F109137-746B-AB48-8B4F-5E6F055BD9A0}" srcOrd="2" destOrd="0" parTransId="{2F1F445C-3DB4-2741-ABEB-B97A4E0AEF14}" sibTransId="{541152D6-B65A-C741-BD0F-CDE79A8B752B}"/>
    <dgm:cxn modelId="{84B548D3-CBC9-844E-9A95-3374DA98AF3F}" type="presOf" srcId="{0166F89E-130D-CC40-8DE1-6B38AB90E802}" destId="{2105907F-3021-7F45-9ACB-968BE0685EAB}" srcOrd="0" destOrd="0" presId="urn:microsoft.com/office/officeart/2005/8/layout/cycle5"/>
    <dgm:cxn modelId="{F79A2191-668A-C14B-9351-279E41B6A1DC}" srcId="{DB0F6B40-15EA-4F4C-90F6-8768ABBB218D}" destId="{744F993A-C353-D84F-89AF-34EFF0F5F211}" srcOrd="0" destOrd="0" parTransId="{AE560549-BF03-E843-9606-851EB600F15D}" sibTransId="{422AE5C9-2DCA-D240-8429-4485B00698CC}"/>
    <dgm:cxn modelId="{49D3F5CB-BE11-5749-85D7-E2DB5637FC21}" type="presOf" srcId="{744F993A-C353-D84F-89AF-34EFF0F5F211}" destId="{8536A7C3-F29F-2D4C-BA72-5C711764E31C}" srcOrd="0" destOrd="0" presId="urn:microsoft.com/office/officeart/2005/8/layout/cycle5"/>
    <dgm:cxn modelId="{DEA1948F-F460-684A-8982-CB351522B308}" srcId="{DB0F6B40-15EA-4F4C-90F6-8768ABBB218D}" destId="{13C6954B-899C-4541-8E4A-73ADFC123425}" srcOrd="3" destOrd="0" parTransId="{71B308E8-34F4-B94F-AE30-8C731D33A950}" sibTransId="{FE38880A-754B-5144-934E-9EFEDCA1E638}"/>
    <dgm:cxn modelId="{F152DDD0-439D-214E-9123-7E95ED8ECC0F}" type="presOf" srcId="{4D910F5D-2EB0-EE4E-BFC0-B1A055319BA3}" destId="{1F946078-C528-E74A-91E6-AD6D4DC944C9}" srcOrd="0" destOrd="0" presId="urn:microsoft.com/office/officeart/2005/8/layout/cycle5"/>
    <dgm:cxn modelId="{EF3C8ADE-E565-A541-8B5C-00BC0B91A331}" type="presOf" srcId="{3F109137-746B-AB48-8B4F-5E6F055BD9A0}" destId="{45A27B18-58FE-7441-91C9-DDB56566203C}" srcOrd="0" destOrd="0" presId="urn:microsoft.com/office/officeart/2005/8/layout/cycle5"/>
    <dgm:cxn modelId="{35D82653-B746-B947-A9E9-CF1AFAECFA83}" type="presOf" srcId="{64C36A2F-1EAD-D448-8728-717ABDEE1F21}" destId="{7D8EEDD7-2B77-E44B-80E5-5980051F65BC}" srcOrd="0" destOrd="0" presId="urn:microsoft.com/office/officeart/2005/8/layout/cycle5"/>
    <dgm:cxn modelId="{B3B5A7A8-B622-A344-9581-9182F4702B55}" type="presParOf" srcId="{542DF1E8-5B42-7844-BF51-31DA82CEC5A7}" destId="{8536A7C3-F29F-2D4C-BA72-5C711764E31C}" srcOrd="0" destOrd="0" presId="urn:microsoft.com/office/officeart/2005/8/layout/cycle5"/>
    <dgm:cxn modelId="{12B15B1C-0720-8C46-B7EE-95C4C56BFB14}" type="presParOf" srcId="{542DF1E8-5B42-7844-BF51-31DA82CEC5A7}" destId="{0DBB5CA9-8723-B14D-B41B-6C2E68743999}" srcOrd="1" destOrd="0" presId="urn:microsoft.com/office/officeart/2005/8/layout/cycle5"/>
    <dgm:cxn modelId="{1CF7B314-3321-9341-BDDE-42BF5D8C4000}" type="presParOf" srcId="{542DF1E8-5B42-7844-BF51-31DA82CEC5A7}" destId="{1AAA6FB1-E61E-C347-ACBA-594D5D91F27B}" srcOrd="2" destOrd="0" presId="urn:microsoft.com/office/officeart/2005/8/layout/cycle5"/>
    <dgm:cxn modelId="{490DCEF3-7D9E-B74C-B21B-107B7ED5DCBE}" type="presParOf" srcId="{542DF1E8-5B42-7844-BF51-31DA82CEC5A7}" destId="{8E65D8CB-E9D9-374D-811F-15D5332B8E72}" srcOrd="3" destOrd="0" presId="urn:microsoft.com/office/officeart/2005/8/layout/cycle5"/>
    <dgm:cxn modelId="{E4581A02-C928-F541-B08E-8F690A93DE7B}" type="presParOf" srcId="{542DF1E8-5B42-7844-BF51-31DA82CEC5A7}" destId="{04A0D8FC-F5E5-D648-8FB5-50BDEDC82DAC}" srcOrd="4" destOrd="0" presId="urn:microsoft.com/office/officeart/2005/8/layout/cycle5"/>
    <dgm:cxn modelId="{EAC8F173-A95B-404A-A4B3-EF7ACFA5747F}" type="presParOf" srcId="{542DF1E8-5B42-7844-BF51-31DA82CEC5A7}" destId="{1F946078-C528-E74A-91E6-AD6D4DC944C9}" srcOrd="5" destOrd="0" presId="urn:microsoft.com/office/officeart/2005/8/layout/cycle5"/>
    <dgm:cxn modelId="{FC7D2B9D-CF1E-9E40-8103-460D7BFA541B}" type="presParOf" srcId="{542DF1E8-5B42-7844-BF51-31DA82CEC5A7}" destId="{45A27B18-58FE-7441-91C9-DDB56566203C}" srcOrd="6" destOrd="0" presId="urn:microsoft.com/office/officeart/2005/8/layout/cycle5"/>
    <dgm:cxn modelId="{17A298B4-833C-3340-86DD-C37685882074}" type="presParOf" srcId="{542DF1E8-5B42-7844-BF51-31DA82CEC5A7}" destId="{F2D5E1C9-69F9-7B49-A84D-70531221E3CB}" srcOrd="7" destOrd="0" presId="urn:microsoft.com/office/officeart/2005/8/layout/cycle5"/>
    <dgm:cxn modelId="{23049118-3515-0D49-8433-298D9DC10874}" type="presParOf" srcId="{542DF1E8-5B42-7844-BF51-31DA82CEC5A7}" destId="{F07F0EC9-8E2B-6347-AAEB-4E572E70828C}" srcOrd="8" destOrd="0" presId="urn:microsoft.com/office/officeart/2005/8/layout/cycle5"/>
    <dgm:cxn modelId="{DFD6A7C7-6757-6A42-9A2B-5E5978D77D0C}" type="presParOf" srcId="{542DF1E8-5B42-7844-BF51-31DA82CEC5A7}" destId="{48CD2066-A1BF-C445-AB3F-71D76FF12129}" srcOrd="9" destOrd="0" presId="urn:microsoft.com/office/officeart/2005/8/layout/cycle5"/>
    <dgm:cxn modelId="{9553D3C8-FFF0-D24A-B06D-1D877E617493}" type="presParOf" srcId="{542DF1E8-5B42-7844-BF51-31DA82CEC5A7}" destId="{7EA1DF51-C18B-7C42-9254-8ECAAAC7187F}" srcOrd="10" destOrd="0" presId="urn:microsoft.com/office/officeart/2005/8/layout/cycle5"/>
    <dgm:cxn modelId="{851DFAE3-5784-6B42-97B3-682FE8149821}" type="presParOf" srcId="{542DF1E8-5B42-7844-BF51-31DA82CEC5A7}" destId="{EE6E3219-7741-4D40-AE7E-2D225BDDC002}" srcOrd="11" destOrd="0" presId="urn:microsoft.com/office/officeart/2005/8/layout/cycle5"/>
    <dgm:cxn modelId="{A216A0F0-668B-B742-B872-A5AFA78F0584}" type="presParOf" srcId="{542DF1E8-5B42-7844-BF51-31DA82CEC5A7}" destId="{2105907F-3021-7F45-9ACB-968BE0685EAB}" srcOrd="12" destOrd="0" presId="urn:microsoft.com/office/officeart/2005/8/layout/cycle5"/>
    <dgm:cxn modelId="{1110F472-46D7-0D4F-BC59-F3A7914DA0A0}" type="presParOf" srcId="{542DF1E8-5B42-7844-BF51-31DA82CEC5A7}" destId="{5A043989-2126-544A-8CDA-8A650F294445}" srcOrd="13" destOrd="0" presId="urn:microsoft.com/office/officeart/2005/8/layout/cycle5"/>
    <dgm:cxn modelId="{99FEC9AB-E553-8649-AC29-17760EF82E22}" type="presParOf" srcId="{542DF1E8-5B42-7844-BF51-31DA82CEC5A7}" destId="{7D8EEDD7-2B77-E44B-80E5-5980051F65BC}" srcOrd="14" destOrd="0" presId="urn:microsoft.com/office/officeart/2005/8/layout/cycle5"/>
    <dgm:cxn modelId="{7456E36B-441A-2343-A3D3-112E08866A46}" type="presParOf" srcId="{542DF1E8-5B42-7844-BF51-31DA82CEC5A7}" destId="{F013D7F4-51F6-4B45-87FC-827B9B3EF1EC}" srcOrd="15" destOrd="0" presId="urn:microsoft.com/office/officeart/2005/8/layout/cycle5"/>
    <dgm:cxn modelId="{B891C364-9B81-914F-80C6-E3CA4CE83DFA}" type="presParOf" srcId="{542DF1E8-5B42-7844-BF51-31DA82CEC5A7}" destId="{E2C7D186-C343-A744-9459-B21CEDD57112}" srcOrd="16" destOrd="0" presId="urn:microsoft.com/office/officeart/2005/8/layout/cycle5"/>
    <dgm:cxn modelId="{85902CA1-990C-C34F-B55B-C08239C13527}" type="presParOf" srcId="{542DF1E8-5B42-7844-BF51-31DA82CEC5A7}" destId="{9D27737F-D450-2945-9CD3-E9C243E5C05C}" srcOrd="17" destOrd="0" presId="urn:microsoft.com/office/officeart/2005/8/layout/cycle5"/>
    <dgm:cxn modelId="{A78EC06C-E3B2-D340-B3DC-AF8928A46952}" type="presParOf" srcId="{542DF1E8-5B42-7844-BF51-31DA82CEC5A7}" destId="{830BDCFD-BE52-5C40-A36E-3F2DEB428C2B}" srcOrd="18" destOrd="0" presId="urn:microsoft.com/office/officeart/2005/8/layout/cycle5"/>
    <dgm:cxn modelId="{E7310E1C-B39F-EF48-B41B-0A4B752F9B72}" type="presParOf" srcId="{542DF1E8-5B42-7844-BF51-31DA82CEC5A7}" destId="{C45D5682-7DEC-AD45-8FF7-D56D759DBB85}" srcOrd="19" destOrd="0" presId="urn:microsoft.com/office/officeart/2005/8/layout/cycle5"/>
    <dgm:cxn modelId="{01AB08E7-5B90-A040-9340-CDCAB0704FC0}" type="presParOf" srcId="{542DF1E8-5B42-7844-BF51-31DA82CEC5A7}" destId="{7D114326-22B9-574A-A906-B7ADEFFEBCA1}" srcOrd="20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B0F6B40-15EA-4F4C-90F6-8768ABBB218D}" type="doc">
      <dgm:prSet loTypeId="urn:microsoft.com/office/officeart/2005/8/layout/cycle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4F993A-C353-D84F-89AF-34EFF0F5F211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smtClean="0"/>
            <a:t>Inspiration</a:t>
          </a:r>
          <a:endParaRPr lang="en-US"/>
        </a:p>
      </dgm:t>
    </dgm:pt>
    <dgm:pt modelId="{AE560549-BF03-E843-9606-851EB600F15D}" type="parTrans" cxnId="{F79A2191-668A-C14B-9351-279E41B6A1DC}">
      <dgm:prSet/>
      <dgm:spPr/>
      <dgm:t>
        <a:bodyPr/>
        <a:lstStyle/>
        <a:p>
          <a:endParaRPr lang="en-US"/>
        </a:p>
      </dgm:t>
    </dgm:pt>
    <dgm:pt modelId="{422AE5C9-2DCA-D240-8429-4485B00698CC}" type="sibTrans" cxnId="{F79A2191-668A-C14B-9351-279E41B6A1DC}">
      <dgm:prSet/>
      <dgm:spPr/>
      <dgm:t>
        <a:bodyPr/>
        <a:lstStyle/>
        <a:p>
          <a:endParaRPr lang="en-US"/>
        </a:p>
      </dgm:t>
    </dgm:pt>
    <dgm:pt modelId="{1317DFF4-2F32-CC4E-82D7-5FBBFA9BE5F1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smtClean="0"/>
            <a:t>Investigation</a:t>
          </a:r>
          <a:endParaRPr lang="en-US"/>
        </a:p>
      </dgm:t>
    </dgm:pt>
    <dgm:pt modelId="{1ECBDB22-723B-D443-B5BB-555C02C68715}" type="parTrans" cxnId="{C5AF809B-72C5-044B-8911-3E60CB41B87C}">
      <dgm:prSet/>
      <dgm:spPr/>
      <dgm:t>
        <a:bodyPr/>
        <a:lstStyle/>
        <a:p>
          <a:endParaRPr lang="en-US"/>
        </a:p>
      </dgm:t>
    </dgm:pt>
    <dgm:pt modelId="{4D910F5D-2EB0-EE4E-BFC0-B1A055319BA3}" type="sibTrans" cxnId="{C5AF809B-72C5-044B-8911-3E60CB41B87C}">
      <dgm:prSet/>
      <dgm:spPr/>
      <dgm:t>
        <a:bodyPr/>
        <a:lstStyle/>
        <a:p>
          <a:endParaRPr lang="en-US"/>
        </a:p>
      </dgm:t>
    </dgm:pt>
    <dgm:pt modelId="{3F109137-746B-AB48-8B4F-5E6F055BD9A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smtClean="0"/>
            <a:t>Research</a:t>
          </a:r>
          <a:endParaRPr lang="en-US"/>
        </a:p>
      </dgm:t>
    </dgm:pt>
    <dgm:pt modelId="{2F1F445C-3DB4-2741-ABEB-B97A4E0AEF14}" type="parTrans" cxnId="{A7A849A1-51C0-8742-880E-DE22E42FD2CB}">
      <dgm:prSet/>
      <dgm:spPr/>
      <dgm:t>
        <a:bodyPr/>
        <a:lstStyle/>
        <a:p>
          <a:endParaRPr lang="en-US"/>
        </a:p>
      </dgm:t>
    </dgm:pt>
    <dgm:pt modelId="{541152D6-B65A-C741-BD0F-CDE79A8B752B}" type="sibTrans" cxnId="{A7A849A1-51C0-8742-880E-DE22E42FD2CB}">
      <dgm:prSet/>
      <dgm:spPr/>
      <dgm:t>
        <a:bodyPr/>
        <a:lstStyle/>
        <a:p>
          <a:endParaRPr lang="en-US"/>
        </a:p>
      </dgm:t>
    </dgm:pt>
    <dgm:pt modelId="{13C6954B-899C-4541-8E4A-73ADFC123425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smtClean="0"/>
            <a:t>Search</a:t>
          </a:r>
          <a:endParaRPr lang="en-US"/>
        </a:p>
      </dgm:t>
    </dgm:pt>
    <dgm:pt modelId="{71B308E8-34F4-B94F-AE30-8C731D33A950}" type="parTrans" cxnId="{DEA1948F-F460-684A-8982-CB351522B308}">
      <dgm:prSet/>
      <dgm:spPr/>
      <dgm:t>
        <a:bodyPr/>
        <a:lstStyle/>
        <a:p>
          <a:endParaRPr lang="en-US"/>
        </a:p>
      </dgm:t>
    </dgm:pt>
    <dgm:pt modelId="{FE38880A-754B-5144-934E-9EFEDCA1E638}" type="sibTrans" cxnId="{DEA1948F-F460-684A-8982-CB351522B308}">
      <dgm:prSet/>
      <dgm:spPr/>
      <dgm:t>
        <a:bodyPr/>
        <a:lstStyle/>
        <a:p>
          <a:endParaRPr lang="en-US"/>
        </a:p>
      </dgm:t>
    </dgm:pt>
    <dgm:pt modelId="{0166F89E-130D-CC40-8DE1-6B38AB90E802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smtClean="0"/>
            <a:t>Transaction</a:t>
          </a:r>
          <a:endParaRPr lang="en-US"/>
        </a:p>
      </dgm:t>
    </dgm:pt>
    <dgm:pt modelId="{9A4AFCA7-87D0-A345-BECF-59495354B277}" type="parTrans" cxnId="{9F51C995-1322-D447-813E-E87C32C4FF37}">
      <dgm:prSet/>
      <dgm:spPr/>
      <dgm:t>
        <a:bodyPr/>
        <a:lstStyle/>
        <a:p>
          <a:endParaRPr lang="en-US"/>
        </a:p>
      </dgm:t>
    </dgm:pt>
    <dgm:pt modelId="{64C36A2F-1EAD-D448-8728-717ABDEE1F21}" type="sibTrans" cxnId="{9F51C995-1322-D447-813E-E87C32C4FF37}">
      <dgm:prSet/>
      <dgm:spPr/>
      <dgm:t>
        <a:bodyPr/>
        <a:lstStyle/>
        <a:p>
          <a:endParaRPr lang="en-US"/>
        </a:p>
      </dgm:t>
    </dgm:pt>
    <dgm:pt modelId="{C3E3D189-86B2-7449-AD6C-DC9C7DCC61DF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smtClean="0"/>
            <a:t>Use</a:t>
          </a:r>
          <a:endParaRPr lang="en-US"/>
        </a:p>
      </dgm:t>
    </dgm:pt>
    <dgm:pt modelId="{AA6820D9-82D8-404E-BFC3-E7BCDC8885C9}" type="parTrans" cxnId="{FDAA4E32-C5E2-8B47-8D30-BB90F1C517E9}">
      <dgm:prSet/>
      <dgm:spPr/>
      <dgm:t>
        <a:bodyPr/>
        <a:lstStyle/>
        <a:p>
          <a:endParaRPr lang="en-US"/>
        </a:p>
      </dgm:t>
    </dgm:pt>
    <dgm:pt modelId="{37D5C8BE-1EE4-7B4F-AE9D-E04A07B8F272}" type="sibTrans" cxnId="{FDAA4E32-C5E2-8B47-8D30-BB90F1C517E9}">
      <dgm:prSet/>
      <dgm:spPr/>
      <dgm:t>
        <a:bodyPr/>
        <a:lstStyle/>
        <a:p>
          <a:endParaRPr lang="en-US"/>
        </a:p>
      </dgm:t>
    </dgm:pt>
    <dgm:pt modelId="{D64ABE95-CACE-D84F-8E72-1716E4F0170B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 smtClean="0"/>
            <a:t>End of Life</a:t>
          </a:r>
          <a:endParaRPr lang="en-US" dirty="0"/>
        </a:p>
      </dgm:t>
    </dgm:pt>
    <dgm:pt modelId="{B6A00E99-4F99-7B4D-8AE0-A7A596C26BC2}" type="parTrans" cxnId="{279E83E5-0665-F047-A9DC-2B47ADF90065}">
      <dgm:prSet/>
      <dgm:spPr/>
      <dgm:t>
        <a:bodyPr/>
        <a:lstStyle/>
        <a:p>
          <a:endParaRPr lang="en-US"/>
        </a:p>
      </dgm:t>
    </dgm:pt>
    <dgm:pt modelId="{1CF71499-33B1-854A-A657-7B5937BC094A}" type="sibTrans" cxnId="{279E83E5-0665-F047-A9DC-2B47ADF90065}">
      <dgm:prSet/>
      <dgm:spPr/>
      <dgm:t>
        <a:bodyPr/>
        <a:lstStyle/>
        <a:p>
          <a:endParaRPr lang="en-US"/>
        </a:p>
      </dgm:t>
    </dgm:pt>
    <dgm:pt modelId="{542DF1E8-5B42-7844-BF51-31DA82CEC5A7}" type="pres">
      <dgm:prSet presAssocID="{DB0F6B40-15EA-4F4C-90F6-8768ABBB218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36A7C3-F29F-2D4C-BA72-5C711764E31C}" type="pres">
      <dgm:prSet presAssocID="{744F993A-C353-D84F-89AF-34EFF0F5F211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BB5CA9-8723-B14D-B41B-6C2E68743999}" type="pres">
      <dgm:prSet presAssocID="{744F993A-C353-D84F-89AF-34EFF0F5F211}" presName="spNode" presStyleCnt="0"/>
      <dgm:spPr/>
    </dgm:pt>
    <dgm:pt modelId="{1AAA6FB1-E61E-C347-ACBA-594D5D91F27B}" type="pres">
      <dgm:prSet presAssocID="{422AE5C9-2DCA-D240-8429-4485B00698CC}" presName="sibTrans" presStyleLbl="sibTrans1D1" presStyleIdx="0" presStyleCnt="7"/>
      <dgm:spPr/>
      <dgm:t>
        <a:bodyPr/>
        <a:lstStyle/>
        <a:p>
          <a:endParaRPr lang="en-US"/>
        </a:p>
      </dgm:t>
    </dgm:pt>
    <dgm:pt modelId="{8E65D8CB-E9D9-374D-811F-15D5332B8E72}" type="pres">
      <dgm:prSet presAssocID="{1317DFF4-2F32-CC4E-82D7-5FBBFA9BE5F1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A0D8FC-F5E5-D648-8FB5-50BDEDC82DAC}" type="pres">
      <dgm:prSet presAssocID="{1317DFF4-2F32-CC4E-82D7-5FBBFA9BE5F1}" presName="spNode" presStyleCnt="0"/>
      <dgm:spPr/>
    </dgm:pt>
    <dgm:pt modelId="{1F946078-C528-E74A-91E6-AD6D4DC944C9}" type="pres">
      <dgm:prSet presAssocID="{4D910F5D-2EB0-EE4E-BFC0-B1A055319BA3}" presName="sibTrans" presStyleLbl="sibTrans1D1" presStyleIdx="1" presStyleCnt="7"/>
      <dgm:spPr/>
      <dgm:t>
        <a:bodyPr/>
        <a:lstStyle/>
        <a:p>
          <a:endParaRPr lang="en-US"/>
        </a:p>
      </dgm:t>
    </dgm:pt>
    <dgm:pt modelId="{45A27B18-58FE-7441-91C9-DDB56566203C}" type="pres">
      <dgm:prSet presAssocID="{3F109137-746B-AB48-8B4F-5E6F055BD9A0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D5E1C9-69F9-7B49-A84D-70531221E3CB}" type="pres">
      <dgm:prSet presAssocID="{3F109137-746B-AB48-8B4F-5E6F055BD9A0}" presName="spNode" presStyleCnt="0"/>
      <dgm:spPr/>
    </dgm:pt>
    <dgm:pt modelId="{F07F0EC9-8E2B-6347-AAEB-4E572E70828C}" type="pres">
      <dgm:prSet presAssocID="{541152D6-B65A-C741-BD0F-CDE79A8B752B}" presName="sibTrans" presStyleLbl="sibTrans1D1" presStyleIdx="2" presStyleCnt="7"/>
      <dgm:spPr/>
      <dgm:t>
        <a:bodyPr/>
        <a:lstStyle/>
        <a:p>
          <a:endParaRPr lang="en-US"/>
        </a:p>
      </dgm:t>
    </dgm:pt>
    <dgm:pt modelId="{48CD2066-A1BF-C445-AB3F-71D76FF12129}" type="pres">
      <dgm:prSet presAssocID="{13C6954B-899C-4541-8E4A-73ADFC12342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A1DF51-C18B-7C42-9254-8ECAAAC7187F}" type="pres">
      <dgm:prSet presAssocID="{13C6954B-899C-4541-8E4A-73ADFC123425}" presName="spNode" presStyleCnt="0"/>
      <dgm:spPr/>
    </dgm:pt>
    <dgm:pt modelId="{EE6E3219-7741-4D40-AE7E-2D225BDDC002}" type="pres">
      <dgm:prSet presAssocID="{FE38880A-754B-5144-934E-9EFEDCA1E638}" presName="sibTrans" presStyleLbl="sibTrans1D1" presStyleIdx="3" presStyleCnt="7"/>
      <dgm:spPr/>
      <dgm:t>
        <a:bodyPr/>
        <a:lstStyle/>
        <a:p>
          <a:endParaRPr lang="en-US"/>
        </a:p>
      </dgm:t>
    </dgm:pt>
    <dgm:pt modelId="{2105907F-3021-7F45-9ACB-968BE0685EAB}" type="pres">
      <dgm:prSet presAssocID="{0166F89E-130D-CC40-8DE1-6B38AB90E802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043989-2126-544A-8CDA-8A650F294445}" type="pres">
      <dgm:prSet presAssocID="{0166F89E-130D-CC40-8DE1-6B38AB90E802}" presName="spNode" presStyleCnt="0"/>
      <dgm:spPr/>
    </dgm:pt>
    <dgm:pt modelId="{7D8EEDD7-2B77-E44B-80E5-5980051F65BC}" type="pres">
      <dgm:prSet presAssocID="{64C36A2F-1EAD-D448-8728-717ABDEE1F21}" presName="sibTrans" presStyleLbl="sibTrans1D1" presStyleIdx="4" presStyleCnt="7"/>
      <dgm:spPr/>
      <dgm:t>
        <a:bodyPr/>
        <a:lstStyle/>
        <a:p>
          <a:endParaRPr lang="en-US"/>
        </a:p>
      </dgm:t>
    </dgm:pt>
    <dgm:pt modelId="{F013D7F4-51F6-4B45-87FC-827B9B3EF1EC}" type="pres">
      <dgm:prSet presAssocID="{C3E3D189-86B2-7449-AD6C-DC9C7DCC61DF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C7D186-C343-A744-9459-B21CEDD57112}" type="pres">
      <dgm:prSet presAssocID="{C3E3D189-86B2-7449-AD6C-DC9C7DCC61DF}" presName="spNode" presStyleCnt="0"/>
      <dgm:spPr/>
    </dgm:pt>
    <dgm:pt modelId="{9D27737F-D450-2945-9CD3-E9C243E5C05C}" type="pres">
      <dgm:prSet presAssocID="{37D5C8BE-1EE4-7B4F-AE9D-E04A07B8F272}" presName="sibTrans" presStyleLbl="sibTrans1D1" presStyleIdx="5" presStyleCnt="7"/>
      <dgm:spPr/>
      <dgm:t>
        <a:bodyPr/>
        <a:lstStyle/>
        <a:p>
          <a:endParaRPr lang="en-US"/>
        </a:p>
      </dgm:t>
    </dgm:pt>
    <dgm:pt modelId="{830BDCFD-BE52-5C40-A36E-3F2DEB428C2B}" type="pres">
      <dgm:prSet presAssocID="{D64ABE95-CACE-D84F-8E72-1716E4F0170B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5D5682-7DEC-AD45-8FF7-D56D759DBB85}" type="pres">
      <dgm:prSet presAssocID="{D64ABE95-CACE-D84F-8E72-1716E4F0170B}" presName="spNode" presStyleCnt="0"/>
      <dgm:spPr/>
    </dgm:pt>
    <dgm:pt modelId="{7D114326-22B9-574A-A906-B7ADEFFEBCA1}" type="pres">
      <dgm:prSet presAssocID="{1CF71499-33B1-854A-A657-7B5937BC094A}" presName="sibTrans" presStyleLbl="sibTrans1D1" presStyleIdx="6" presStyleCnt="7"/>
      <dgm:spPr/>
      <dgm:t>
        <a:bodyPr/>
        <a:lstStyle/>
        <a:p>
          <a:endParaRPr lang="en-US"/>
        </a:p>
      </dgm:t>
    </dgm:pt>
  </dgm:ptLst>
  <dgm:cxnLst>
    <dgm:cxn modelId="{1D98F936-D284-6245-86B3-82FBC6A3F0E4}" type="presOf" srcId="{1CF71499-33B1-854A-A657-7B5937BC094A}" destId="{7D114326-22B9-574A-A906-B7ADEFFEBCA1}" srcOrd="0" destOrd="0" presId="urn:microsoft.com/office/officeart/2005/8/layout/cycle5"/>
    <dgm:cxn modelId="{D0F5E609-F409-0944-B6CC-8CCE9F519C27}" type="presOf" srcId="{C3E3D189-86B2-7449-AD6C-DC9C7DCC61DF}" destId="{F013D7F4-51F6-4B45-87FC-827B9B3EF1EC}" srcOrd="0" destOrd="0" presId="urn:microsoft.com/office/officeart/2005/8/layout/cycle5"/>
    <dgm:cxn modelId="{57F7D5CF-8425-154F-9538-E500B8F4E781}" type="presOf" srcId="{541152D6-B65A-C741-BD0F-CDE79A8B752B}" destId="{F07F0EC9-8E2B-6347-AAEB-4E572E70828C}" srcOrd="0" destOrd="0" presId="urn:microsoft.com/office/officeart/2005/8/layout/cycle5"/>
    <dgm:cxn modelId="{C8A30C43-321B-5A4B-9C24-A890F05F2D4B}" type="presOf" srcId="{1317DFF4-2F32-CC4E-82D7-5FBBFA9BE5F1}" destId="{8E65D8CB-E9D9-374D-811F-15D5332B8E72}" srcOrd="0" destOrd="0" presId="urn:microsoft.com/office/officeart/2005/8/layout/cycle5"/>
    <dgm:cxn modelId="{EC8B3553-9DCE-4541-B5F0-5E766B327730}" type="presOf" srcId="{DB0F6B40-15EA-4F4C-90F6-8768ABBB218D}" destId="{542DF1E8-5B42-7844-BF51-31DA82CEC5A7}" srcOrd="0" destOrd="0" presId="urn:microsoft.com/office/officeart/2005/8/layout/cycle5"/>
    <dgm:cxn modelId="{9F51C995-1322-D447-813E-E87C32C4FF37}" srcId="{DB0F6B40-15EA-4F4C-90F6-8768ABBB218D}" destId="{0166F89E-130D-CC40-8DE1-6B38AB90E802}" srcOrd="4" destOrd="0" parTransId="{9A4AFCA7-87D0-A345-BECF-59495354B277}" sibTransId="{64C36A2F-1EAD-D448-8728-717ABDEE1F21}"/>
    <dgm:cxn modelId="{B49F5E4B-9118-9D48-8ED5-0CD95FBC1429}" type="presOf" srcId="{64C36A2F-1EAD-D448-8728-717ABDEE1F21}" destId="{7D8EEDD7-2B77-E44B-80E5-5980051F65BC}" srcOrd="0" destOrd="0" presId="urn:microsoft.com/office/officeart/2005/8/layout/cycle5"/>
    <dgm:cxn modelId="{FDAA4E32-C5E2-8B47-8D30-BB90F1C517E9}" srcId="{DB0F6B40-15EA-4F4C-90F6-8768ABBB218D}" destId="{C3E3D189-86B2-7449-AD6C-DC9C7DCC61DF}" srcOrd="5" destOrd="0" parTransId="{AA6820D9-82D8-404E-BFC3-E7BCDC8885C9}" sibTransId="{37D5C8BE-1EE4-7B4F-AE9D-E04A07B8F272}"/>
    <dgm:cxn modelId="{279E83E5-0665-F047-A9DC-2B47ADF90065}" srcId="{DB0F6B40-15EA-4F4C-90F6-8768ABBB218D}" destId="{D64ABE95-CACE-D84F-8E72-1716E4F0170B}" srcOrd="6" destOrd="0" parTransId="{B6A00E99-4F99-7B4D-8AE0-A7A596C26BC2}" sibTransId="{1CF71499-33B1-854A-A657-7B5937BC094A}"/>
    <dgm:cxn modelId="{C5AF809B-72C5-044B-8911-3E60CB41B87C}" srcId="{DB0F6B40-15EA-4F4C-90F6-8768ABBB218D}" destId="{1317DFF4-2F32-CC4E-82D7-5FBBFA9BE5F1}" srcOrd="1" destOrd="0" parTransId="{1ECBDB22-723B-D443-B5BB-555C02C68715}" sibTransId="{4D910F5D-2EB0-EE4E-BFC0-B1A055319BA3}"/>
    <dgm:cxn modelId="{8A82062D-6E07-2D48-A0C5-2E17C292D447}" type="presOf" srcId="{13C6954B-899C-4541-8E4A-73ADFC123425}" destId="{48CD2066-A1BF-C445-AB3F-71D76FF12129}" srcOrd="0" destOrd="0" presId="urn:microsoft.com/office/officeart/2005/8/layout/cycle5"/>
    <dgm:cxn modelId="{A7A849A1-51C0-8742-880E-DE22E42FD2CB}" srcId="{DB0F6B40-15EA-4F4C-90F6-8768ABBB218D}" destId="{3F109137-746B-AB48-8B4F-5E6F055BD9A0}" srcOrd="2" destOrd="0" parTransId="{2F1F445C-3DB4-2741-ABEB-B97A4E0AEF14}" sibTransId="{541152D6-B65A-C741-BD0F-CDE79A8B752B}"/>
    <dgm:cxn modelId="{DDFE0776-D374-8C46-9E6E-A48156F19F17}" type="presOf" srcId="{744F993A-C353-D84F-89AF-34EFF0F5F211}" destId="{8536A7C3-F29F-2D4C-BA72-5C711764E31C}" srcOrd="0" destOrd="0" presId="urn:microsoft.com/office/officeart/2005/8/layout/cycle5"/>
    <dgm:cxn modelId="{F79A2191-668A-C14B-9351-279E41B6A1DC}" srcId="{DB0F6B40-15EA-4F4C-90F6-8768ABBB218D}" destId="{744F993A-C353-D84F-89AF-34EFF0F5F211}" srcOrd="0" destOrd="0" parTransId="{AE560549-BF03-E843-9606-851EB600F15D}" sibTransId="{422AE5C9-2DCA-D240-8429-4485B00698CC}"/>
    <dgm:cxn modelId="{DEA1948F-F460-684A-8982-CB351522B308}" srcId="{DB0F6B40-15EA-4F4C-90F6-8768ABBB218D}" destId="{13C6954B-899C-4541-8E4A-73ADFC123425}" srcOrd="3" destOrd="0" parTransId="{71B308E8-34F4-B94F-AE30-8C731D33A950}" sibTransId="{FE38880A-754B-5144-934E-9EFEDCA1E638}"/>
    <dgm:cxn modelId="{58C7E5E8-7CDD-C943-9489-C5BBC5E17D95}" type="presOf" srcId="{422AE5C9-2DCA-D240-8429-4485B00698CC}" destId="{1AAA6FB1-E61E-C347-ACBA-594D5D91F27B}" srcOrd="0" destOrd="0" presId="urn:microsoft.com/office/officeart/2005/8/layout/cycle5"/>
    <dgm:cxn modelId="{9E6D757D-77FA-F445-AFF3-1911C4EDF429}" type="presOf" srcId="{FE38880A-754B-5144-934E-9EFEDCA1E638}" destId="{EE6E3219-7741-4D40-AE7E-2D225BDDC002}" srcOrd="0" destOrd="0" presId="urn:microsoft.com/office/officeart/2005/8/layout/cycle5"/>
    <dgm:cxn modelId="{3B338C2C-F05B-6747-8EDC-C1C81B09097F}" type="presOf" srcId="{0166F89E-130D-CC40-8DE1-6B38AB90E802}" destId="{2105907F-3021-7F45-9ACB-968BE0685EAB}" srcOrd="0" destOrd="0" presId="urn:microsoft.com/office/officeart/2005/8/layout/cycle5"/>
    <dgm:cxn modelId="{C9251830-29B9-6345-99A7-79CCDF4EC999}" type="presOf" srcId="{D64ABE95-CACE-D84F-8E72-1716E4F0170B}" destId="{830BDCFD-BE52-5C40-A36E-3F2DEB428C2B}" srcOrd="0" destOrd="0" presId="urn:microsoft.com/office/officeart/2005/8/layout/cycle5"/>
    <dgm:cxn modelId="{B363EBD6-1C8A-2D4E-87EC-41FE1F177CAB}" type="presOf" srcId="{37D5C8BE-1EE4-7B4F-AE9D-E04A07B8F272}" destId="{9D27737F-D450-2945-9CD3-E9C243E5C05C}" srcOrd="0" destOrd="0" presId="urn:microsoft.com/office/officeart/2005/8/layout/cycle5"/>
    <dgm:cxn modelId="{2E9C1245-7BA5-F74A-A5F7-18C783F71E62}" type="presOf" srcId="{4D910F5D-2EB0-EE4E-BFC0-B1A055319BA3}" destId="{1F946078-C528-E74A-91E6-AD6D4DC944C9}" srcOrd="0" destOrd="0" presId="urn:microsoft.com/office/officeart/2005/8/layout/cycle5"/>
    <dgm:cxn modelId="{E3BD96BE-55A6-DA4A-8850-664EBEE9D63D}" type="presOf" srcId="{3F109137-746B-AB48-8B4F-5E6F055BD9A0}" destId="{45A27B18-58FE-7441-91C9-DDB56566203C}" srcOrd="0" destOrd="0" presId="urn:microsoft.com/office/officeart/2005/8/layout/cycle5"/>
    <dgm:cxn modelId="{D01F393A-ADBE-7C44-A09E-202B3B1AEF5B}" type="presParOf" srcId="{542DF1E8-5B42-7844-BF51-31DA82CEC5A7}" destId="{8536A7C3-F29F-2D4C-BA72-5C711764E31C}" srcOrd="0" destOrd="0" presId="urn:microsoft.com/office/officeart/2005/8/layout/cycle5"/>
    <dgm:cxn modelId="{9BC15EE5-2192-6B4D-9BAD-6DAA4D19B854}" type="presParOf" srcId="{542DF1E8-5B42-7844-BF51-31DA82CEC5A7}" destId="{0DBB5CA9-8723-B14D-B41B-6C2E68743999}" srcOrd="1" destOrd="0" presId="urn:microsoft.com/office/officeart/2005/8/layout/cycle5"/>
    <dgm:cxn modelId="{860412D7-787B-634C-BED0-62DDA1260725}" type="presParOf" srcId="{542DF1E8-5B42-7844-BF51-31DA82CEC5A7}" destId="{1AAA6FB1-E61E-C347-ACBA-594D5D91F27B}" srcOrd="2" destOrd="0" presId="urn:microsoft.com/office/officeart/2005/8/layout/cycle5"/>
    <dgm:cxn modelId="{336B9C04-E9EB-6547-8F78-83902E1DD03E}" type="presParOf" srcId="{542DF1E8-5B42-7844-BF51-31DA82CEC5A7}" destId="{8E65D8CB-E9D9-374D-811F-15D5332B8E72}" srcOrd="3" destOrd="0" presId="urn:microsoft.com/office/officeart/2005/8/layout/cycle5"/>
    <dgm:cxn modelId="{E5A9ECA8-38F8-B54D-BEE6-D45432086658}" type="presParOf" srcId="{542DF1E8-5B42-7844-BF51-31DA82CEC5A7}" destId="{04A0D8FC-F5E5-D648-8FB5-50BDEDC82DAC}" srcOrd="4" destOrd="0" presId="urn:microsoft.com/office/officeart/2005/8/layout/cycle5"/>
    <dgm:cxn modelId="{93198781-139A-584C-84DD-ED0700AFEDAD}" type="presParOf" srcId="{542DF1E8-5B42-7844-BF51-31DA82CEC5A7}" destId="{1F946078-C528-E74A-91E6-AD6D4DC944C9}" srcOrd="5" destOrd="0" presId="urn:microsoft.com/office/officeart/2005/8/layout/cycle5"/>
    <dgm:cxn modelId="{538A4CBF-D81B-C24F-A978-676BCF842BFF}" type="presParOf" srcId="{542DF1E8-5B42-7844-BF51-31DA82CEC5A7}" destId="{45A27B18-58FE-7441-91C9-DDB56566203C}" srcOrd="6" destOrd="0" presId="urn:microsoft.com/office/officeart/2005/8/layout/cycle5"/>
    <dgm:cxn modelId="{AF1556C1-CA1F-1A4C-AEE0-E25D34FB5836}" type="presParOf" srcId="{542DF1E8-5B42-7844-BF51-31DA82CEC5A7}" destId="{F2D5E1C9-69F9-7B49-A84D-70531221E3CB}" srcOrd="7" destOrd="0" presId="urn:microsoft.com/office/officeart/2005/8/layout/cycle5"/>
    <dgm:cxn modelId="{5A827E41-A1A0-C045-822E-8B3503347135}" type="presParOf" srcId="{542DF1E8-5B42-7844-BF51-31DA82CEC5A7}" destId="{F07F0EC9-8E2B-6347-AAEB-4E572E70828C}" srcOrd="8" destOrd="0" presId="urn:microsoft.com/office/officeart/2005/8/layout/cycle5"/>
    <dgm:cxn modelId="{C605FB05-65C5-A843-A0EC-DE43D9059477}" type="presParOf" srcId="{542DF1E8-5B42-7844-BF51-31DA82CEC5A7}" destId="{48CD2066-A1BF-C445-AB3F-71D76FF12129}" srcOrd="9" destOrd="0" presId="urn:microsoft.com/office/officeart/2005/8/layout/cycle5"/>
    <dgm:cxn modelId="{EC5A1865-FB1C-E641-B4AE-07770A76E507}" type="presParOf" srcId="{542DF1E8-5B42-7844-BF51-31DA82CEC5A7}" destId="{7EA1DF51-C18B-7C42-9254-8ECAAAC7187F}" srcOrd="10" destOrd="0" presId="urn:microsoft.com/office/officeart/2005/8/layout/cycle5"/>
    <dgm:cxn modelId="{845232D5-7B9A-8140-B40F-51F964C7F32A}" type="presParOf" srcId="{542DF1E8-5B42-7844-BF51-31DA82CEC5A7}" destId="{EE6E3219-7741-4D40-AE7E-2D225BDDC002}" srcOrd="11" destOrd="0" presId="urn:microsoft.com/office/officeart/2005/8/layout/cycle5"/>
    <dgm:cxn modelId="{FFCAC4B2-A3EC-BB4F-8663-A7C533D4938D}" type="presParOf" srcId="{542DF1E8-5B42-7844-BF51-31DA82CEC5A7}" destId="{2105907F-3021-7F45-9ACB-968BE0685EAB}" srcOrd="12" destOrd="0" presId="urn:microsoft.com/office/officeart/2005/8/layout/cycle5"/>
    <dgm:cxn modelId="{106DEACA-9F1C-7F46-9E72-9C9AB41AA325}" type="presParOf" srcId="{542DF1E8-5B42-7844-BF51-31DA82CEC5A7}" destId="{5A043989-2126-544A-8CDA-8A650F294445}" srcOrd="13" destOrd="0" presId="urn:microsoft.com/office/officeart/2005/8/layout/cycle5"/>
    <dgm:cxn modelId="{CBAC561B-950F-454C-8C93-7FCFAB072117}" type="presParOf" srcId="{542DF1E8-5B42-7844-BF51-31DA82CEC5A7}" destId="{7D8EEDD7-2B77-E44B-80E5-5980051F65BC}" srcOrd="14" destOrd="0" presId="urn:microsoft.com/office/officeart/2005/8/layout/cycle5"/>
    <dgm:cxn modelId="{F1B71C82-579D-6C48-A63D-9867D5F286C4}" type="presParOf" srcId="{542DF1E8-5B42-7844-BF51-31DA82CEC5A7}" destId="{F013D7F4-51F6-4B45-87FC-827B9B3EF1EC}" srcOrd="15" destOrd="0" presId="urn:microsoft.com/office/officeart/2005/8/layout/cycle5"/>
    <dgm:cxn modelId="{35DF0F08-28FC-B44C-9A7C-BCFB742CA467}" type="presParOf" srcId="{542DF1E8-5B42-7844-BF51-31DA82CEC5A7}" destId="{E2C7D186-C343-A744-9459-B21CEDD57112}" srcOrd="16" destOrd="0" presId="urn:microsoft.com/office/officeart/2005/8/layout/cycle5"/>
    <dgm:cxn modelId="{957EC277-BB80-0D40-A35D-E39FF663721D}" type="presParOf" srcId="{542DF1E8-5B42-7844-BF51-31DA82CEC5A7}" destId="{9D27737F-D450-2945-9CD3-E9C243E5C05C}" srcOrd="17" destOrd="0" presId="urn:microsoft.com/office/officeart/2005/8/layout/cycle5"/>
    <dgm:cxn modelId="{D47468C4-AFA8-7044-BF6B-EDEDD488D440}" type="presParOf" srcId="{542DF1E8-5B42-7844-BF51-31DA82CEC5A7}" destId="{830BDCFD-BE52-5C40-A36E-3F2DEB428C2B}" srcOrd="18" destOrd="0" presId="urn:microsoft.com/office/officeart/2005/8/layout/cycle5"/>
    <dgm:cxn modelId="{ADBB0FCE-05CB-964F-A863-A087FAF5809B}" type="presParOf" srcId="{542DF1E8-5B42-7844-BF51-31DA82CEC5A7}" destId="{C45D5682-7DEC-AD45-8FF7-D56D759DBB85}" srcOrd="19" destOrd="0" presId="urn:microsoft.com/office/officeart/2005/8/layout/cycle5"/>
    <dgm:cxn modelId="{57957C14-717F-EF41-9C3B-D541D6C9C722}" type="presParOf" srcId="{542DF1E8-5B42-7844-BF51-31DA82CEC5A7}" destId="{7D114326-22B9-574A-A906-B7ADEFFEBCA1}" srcOrd="20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B0F6B40-15EA-4F4C-90F6-8768ABBB218D}" type="doc">
      <dgm:prSet loTypeId="urn:microsoft.com/office/officeart/2005/8/layout/cycle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4F993A-C353-D84F-89AF-34EFF0F5F211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smtClean="0"/>
            <a:t>Inspiration</a:t>
          </a:r>
          <a:endParaRPr lang="en-US"/>
        </a:p>
      </dgm:t>
    </dgm:pt>
    <dgm:pt modelId="{AE560549-BF03-E843-9606-851EB600F15D}" type="parTrans" cxnId="{F79A2191-668A-C14B-9351-279E41B6A1DC}">
      <dgm:prSet/>
      <dgm:spPr/>
      <dgm:t>
        <a:bodyPr/>
        <a:lstStyle/>
        <a:p>
          <a:endParaRPr lang="en-US"/>
        </a:p>
      </dgm:t>
    </dgm:pt>
    <dgm:pt modelId="{422AE5C9-2DCA-D240-8429-4485B00698CC}" type="sibTrans" cxnId="{F79A2191-668A-C14B-9351-279E41B6A1DC}">
      <dgm:prSet/>
      <dgm:spPr/>
      <dgm:t>
        <a:bodyPr/>
        <a:lstStyle/>
        <a:p>
          <a:endParaRPr lang="en-US"/>
        </a:p>
      </dgm:t>
    </dgm:pt>
    <dgm:pt modelId="{1317DFF4-2F32-CC4E-82D7-5FBBFA9BE5F1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smtClean="0"/>
            <a:t>Investigation</a:t>
          </a:r>
          <a:endParaRPr lang="en-US"/>
        </a:p>
      </dgm:t>
    </dgm:pt>
    <dgm:pt modelId="{1ECBDB22-723B-D443-B5BB-555C02C68715}" type="parTrans" cxnId="{C5AF809B-72C5-044B-8911-3E60CB41B87C}">
      <dgm:prSet/>
      <dgm:spPr/>
      <dgm:t>
        <a:bodyPr/>
        <a:lstStyle/>
        <a:p>
          <a:endParaRPr lang="en-US"/>
        </a:p>
      </dgm:t>
    </dgm:pt>
    <dgm:pt modelId="{4D910F5D-2EB0-EE4E-BFC0-B1A055319BA3}" type="sibTrans" cxnId="{C5AF809B-72C5-044B-8911-3E60CB41B87C}">
      <dgm:prSet/>
      <dgm:spPr/>
      <dgm:t>
        <a:bodyPr/>
        <a:lstStyle/>
        <a:p>
          <a:endParaRPr lang="en-US"/>
        </a:p>
      </dgm:t>
    </dgm:pt>
    <dgm:pt modelId="{3F109137-746B-AB48-8B4F-5E6F055BD9A0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smtClean="0"/>
            <a:t>Research</a:t>
          </a:r>
          <a:endParaRPr lang="en-US"/>
        </a:p>
      </dgm:t>
    </dgm:pt>
    <dgm:pt modelId="{2F1F445C-3DB4-2741-ABEB-B97A4E0AEF14}" type="parTrans" cxnId="{A7A849A1-51C0-8742-880E-DE22E42FD2CB}">
      <dgm:prSet/>
      <dgm:spPr/>
      <dgm:t>
        <a:bodyPr/>
        <a:lstStyle/>
        <a:p>
          <a:endParaRPr lang="en-US"/>
        </a:p>
      </dgm:t>
    </dgm:pt>
    <dgm:pt modelId="{541152D6-B65A-C741-BD0F-CDE79A8B752B}" type="sibTrans" cxnId="{A7A849A1-51C0-8742-880E-DE22E42FD2CB}">
      <dgm:prSet/>
      <dgm:spPr/>
      <dgm:t>
        <a:bodyPr/>
        <a:lstStyle/>
        <a:p>
          <a:endParaRPr lang="en-US"/>
        </a:p>
      </dgm:t>
    </dgm:pt>
    <dgm:pt modelId="{13C6954B-899C-4541-8E4A-73ADFC123425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smtClean="0"/>
            <a:t>Search</a:t>
          </a:r>
          <a:endParaRPr lang="en-US"/>
        </a:p>
      </dgm:t>
    </dgm:pt>
    <dgm:pt modelId="{71B308E8-34F4-B94F-AE30-8C731D33A950}" type="parTrans" cxnId="{DEA1948F-F460-684A-8982-CB351522B308}">
      <dgm:prSet/>
      <dgm:spPr/>
      <dgm:t>
        <a:bodyPr/>
        <a:lstStyle/>
        <a:p>
          <a:endParaRPr lang="en-US"/>
        </a:p>
      </dgm:t>
    </dgm:pt>
    <dgm:pt modelId="{FE38880A-754B-5144-934E-9EFEDCA1E638}" type="sibTrans" cxnId="{DEA1948F-F460-684A-8982-CB351522B308}">
      <dgm:prSet/>
      <dgm:spPr/>
      <dgm:t>
        <a:bodyPr/>
        <a:lstStyle/>
        <a:p>
          <a:endParaRPr lang="en-US"/>
        </a:p>
      </dgm:t>
    </dgm:pt>
    <dgm:pt modelId="{0166F89E-130D-CC40-8DE1-6B38AB90E802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smtClean="0"/>
            <a:t>Transaction</a:t>
          </a:r>
          <a:endParaRPr lang="en-US"/>
        </a:p>
      </dgm:t>
    </dgm:pt>
    <dgm:pt modelId="{9A4AFCA7-87D0-A345-BECF-59495354B277}" type="parTrans" cxnId="{9F51C995-1322-D447-813E-E87C32C4FF37}">
      <dgm:prSet/>
      <dgm:spPr/>
      <dgm:t>
        <a:bodyPr/>
        <a:lstStyle/>
        <a:p>
          <a:endParaRPr lang="en-US"/>
        </a:p>
      </dgm:t>
    </dgm:pt>
    <dgm:pt modelId="{64C36A2F-1EAD-D448-8728-717ABDEE1F21}" type="sibTrans" cxnId="{9F51C995-1322-D447-813E-E87C32C4FF37}">
      <dgm:prSet/>
      <dgm:spPr/>
      <dgm:t>
        <a:bodyPr/>
        <a:lstStyle/>
        <a:p>
          <a:endParaRPr lang="en-US"/>
        </a:p>
      </dgm:t>
    </dgm:pt>
    <dgm:pt modelId="{C3E3D189-86B2-7449-AD6C-DC9C7DCC61DF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smtClean="0"/>
            <a:t>Use</a:t>
          </a:r>
          <a:endParaRPr lang="en-US"/>
        </a:p>
      </dgm:t>
    </dgm:pt>
    <dgm:pt modelId="{AA6820D9-82D8-404E-BFC3-E7BCDC8885C9}" type="parTrans" cxnId="{FDAA4E32-C5E2-8B47-8D30-BB90F1C517E9}">
      <dgm:prSet/>
      <dgm:spPr/>
      <dgm:t>
        <a:bodyPr/>
        <a:lstStyle/>
        <a:p>
          <a:endParaRPr lang="en-US"/>
        </a:p>
      </dgm:t>
    </dgm:pt>
    <dgm:pt modelId="{37D5C8BE-1EE4-7B4F-AE9D-E04A07B8F272}" type="sibTrans" cxnId="{FDAA4E32-C5E2-8B47-8D30-BB90F1C517E9}">
      <dgm:prSet/>
      <dgm:spPr/>
      <dgm:t>
        <a:bodyPr/>
        <a:lstStyle/>
        <a:p>
          <a:endParaRPr lang="en-US"/>
        </a:p>
      </dgm:t>
    </dgm:pt>
    <dgm:pt modelId="{D64ABE95-CACE-D84F-8E72-1716E4F0170B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dirty="0" smtClean="0"/>
            <a:t>End of Life</a:t>
          </a:r>
          <a:endParaRPr lang="en-US" dirty="0"/>
        </a:p>
      </dgm:t>
    </dgm:pt>
    <dgm:pt modelId="{B6A00E99-4F99-7B4D-8AE0-A7A596C26BC2}" type="parTrans" cxnId="{279E83E5-0665-F047-A9DC-2B47ADF90065}">
      <dgm:prSet/>
      <dgm:spPr/>
      <dgm:t>
        <a:bodyPr/>
        <a:lstStyle/>
        <a:p>
          <a:endParaRPr lang="en-US"/>
        </a:p>
      </dgm:t>
    </dgm:pt>
    <dgm:pt modelId="{1CF71499-33B1-854A-A657-7B5937BC094A}" type="sibTrans" cxnId="{279E83E5-0665-F047-A9DC-2B47ADF90065}">
      <dgm:prSet/>
      <dgm:spPr/>
      <dgm:t>
        <a:bodyPr/>
        <a:lstStyle/>
        <a:p>
          <a:endParaRPr lang="en-US"/>
        </a:p>
      </dgm:t>
    </dgm:pt>
    <dgm:pt modelId="{542DF1E8-5B42-7844-BF51-31DA82CEC5A7}" type="pres">
      <dgm:prSet presAssocID="{DB0F6B40-15EA-4F4C-90F6-8768ABBB218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36A7C3-F29F-2D4C-BA72-5C711764E31C}" type="pres">
      <dgm:prSet presAssocID="{744F993A-C353-D84F-89AF-34EFF0F5F211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BB5CA9-8723-B14D-B41B-6C2E68743999}" type="pres">
      <dgm:prSet presAssocID="{744F993A-C353-D84F-89AF-34EFF0F5F211}" presName="spNode" presStyleCnt="0"/>
      <dgm:spPr/>
    </dgm:pt>
    <dgm:pt modelId="{1AAA6FB1-E61E-C347-ACBA-594D5D91F27B}" type="pres">
      <dgm:prSet presAssocID="{422AE5C9-2DCA-D240-8429-4485B00698CC}" presName="sibTrans" presStyleLbl="sibTrans1D1" presStyleIdx="0" presStyleCnt="7"/>
      <dgm:spPr/>
      <dgm:t>
        <a:bodyPr/>
        <a:lstStyle/>
        <a:p>
          <a:endParaRPr lang="en-US"/>
        </a:p>
      </dgm:t>
    </dgm:pt>
    <dgm:pt modelId="{8E65D8CB-E9D9-374D-811F-15D5332B8E72}" type="pres">
      <dgm:prSet presAssocID="{1317DFF4-2F32-CC4E-82D7-5FBBFA9BE5F1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A0D8FC-F5E5-D648-8FB5-50BDEDC82DAC}" type="pres">
      <dgm:prSet presAssocID="{1317DFF4-2F32-CC4E-82D7-5FBBFA9BE5F1}" presName="spNode" presStyleCnt="0"/>
      <dgm:spPr/>
    </dgm:pt>
    <dgm:pt modelId="{1F946078-C528-E74A-91E6-AD6D4DC944C9}" type="pres">
      <dgm:prSet presAssocID="{4D910F5D-2EB0-EE4E-BFC0-B1A055319BA3}" presName="sibTrans" presStyleLbl="sibTrans1D1" presStyleIdx="1" presStyleCnt="7"/>
      <dgm:spPr/>
      <dgm:t>
        <a:bodyPr/>
        <a:lstStyle/>
        <a:p>
          <a:endParaRPr lang="en-US"/>
        </a:p>
      </dgm:t>
    </dgm:pt>
    <dgm:pt modelId="{45A27B18-58FE-7441-91C9-DDB56566203C}" type="pres">
      <dgm:prSet presAssocID="{3F109137-746B-AB48-8B4F-5E6F055BD9A0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D5E1C9-69F9-7B49-A84D-70531221E3CB}" type="pres">
      <dgm:prSet presAssocID="{3F109137-746B-AB48-8B4F-5E6F055BD9A0}" presName="spNode" presStyleCnt="0"/>
      <dgm:spPr/>
    </dgm:pt>
    <dgm:pt modelId="{F07F0EC9-8E2B-6347-AAEB-4E572E70828C}" type="pres">
      <dgm:prSet presAssocID="{541152D6-B65A-C741-BD0F-CDE79A8B752B}" presName="sibTrans" presStyleLbl="sibTrans1D1" presStyleIdx="2" presStyleCnt="7"/>
      <dgm:spPr/>
      <dgm:t>
        <a:bodyPr/>
        <a:lstStyle/>
        <a:p>
          <a:endParaRPr lang="en-US"/>
        </a:p>
      </dgm:t>
    </dgm:pt>
    <dgm:pt modelId="{48CD2066-A1BF-C445-AB3F-71D76FF12129}" type="pres">
      <dgm:prSet presAssocID="{13C6954B-899C-4541-8E4A-73ADFC12342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A1DF51-C18B-7C42-9254-8ECAAAC7187F}" type="pres">
      <dgm:prSet presAssocID="{13C6954B-899C-4541-8E4A-73ADFC123425}" presName="spNode" presStyleCnt="0"/>
      <dgm:spPr/>
    </dgm:pt>
    <dgm:pt modelId="{EE6E3219-7741-4D40-AE7E-2D225BDDC002}" type="pres">
      <dgm:prSet presAssocID="{FE38880A-754B-5144-934E-9EFEDCA1E638}" presName="sibTrans" presStyleLbl="sibTrans1D1" presStyleIdx="3" presStyleCnt="7"/>
      <dgm:spPr/>
      <dgm:t>
        <a:bodyPr/>
        <a:lstStyle/>
        <a:p>
          <a:endParaRPr lang="en-US"/>
        </a:p>
      </dgm:t>
    </dgm:pt>
    <dgm:pt modelId="{2105907F-3021-7F45-9ACB-968BE0685EAB}" type="pres">
      <dgm:prSet presAssocID="{0166F89E-130D-CC40-8DE1-6B38AB90E802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043989-2126-544A-8CDA-8A650F294445}" type="pres">
      <dgm:prSet presAssocID="{0166F89E-130D-CC40-8DE1-6B38AB90E802}" presName="spNode" presStyleCnt="0"/>
      <dgm:spPr/>
    </dgm:pt>
    <dgm:pt modelId="{7D8EEDD7-2B77-E44B-80E5-5980051F65BC}" type="pres">
      <dgm:prSet presAssocID="{64C36A2F-1EAD-D448-8728-717ABDEE1F21}" presName="sibTrans" presStyleLbl="sibTrans1D1" presStyleIdx="4" presStyleCnt="7"/>
      <dgm:spPr/>
      <dgm:t>
        <a:bodyPr/>
        <a:lstStyle/>
        <a:p>
          <a:endParaRPr lang="en-US"/>
        </a:p>
      </dgm:t>
    </dgm:pt>
    <dgm:pt modelId="{F013D7F4-51F6-4B45-87FC-827B9B3EF1EC}" type="pres">
      <dgm:prSet presAssocID="{C3E3D189-86B2-7449-AD6C-DC9C7DCC61DF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C7D186-C343-A744-9459-B21CEDD57112}" type="pres">
      <dgm:prSet presAssocID="{C3E3D189-86B2-7449-AD6C-DC9C7DCC61DF}" presName="spNode" presStyleCnt="0"/>
      <dgm:spPr/>
    </dgm:pt>
    <dgm:pt modelId="{9D27737F-D450-2945-9CD3-E9C243E5C05C}" type="pres">
      <dgm:prSet presAssocID="{37D5C8BE-1EE4-7B4F-AE9D-E04A07B8F272}" presName="sibTrans" presStyleLbl="sibTrans1D1" presStyleIdx="5" presStyleCnt="7"/>
      <dgm:spPr/>
      <dgm:t>
        <a:bodyPr/>
        <a:lstStyle/>
        <a:p>
          <a:endParaRPr lang="en-US"/>
        </a:p>
      </dgm:t>
    </dgm:pt>
    <dgm:pt modelId="{830BDCFD-BE52-5C40-A36E-3F2DEB428C2B}" type="pres">
      <dgm:prSet presAssocID="{D64ABE95-CACE-D84F-8E72-1716E4F0170B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5D5682-7DEC-AD45-8FF7-D56D759DBB85}" type="pres">
      <dgm:prSet presAssocID="{D64ABE95-CACE-D84F-8E72-1716E4F0170B}" presName="spNode" presStyleCnt="0"/>
      <dgm:spPr/>
    </dgm:pt>
    <dgm:pt modelId="{7D114326-22B9-574A-A906-B7ADEFFEBCA1}" type="pres">
      <dgm:prSet presAssocID="{1CF71499-33B1-854A-A657-7B5937BC094A}" presName="sibTrans" presStyleLbl="sibTrans1D1" presStyleIdx="6" presStyleCnt="7"/>
      <dgm:spPr/>
      <dgm:t>
        <a:bodyPr/>
        <a:lstStyle/>
        <a:p>
          <a:endParaRPr lang="en-US"/>
        </a:p>
      </dgm:t>
    </dgm:pt>
  </dgm:ptLst>
  <dgm:cxnLst>
    <dgm:cxn modelId="{A7A849A1-51C0-8742-880E-DE22E42FD2CB}" srcId="{DB0F6B40-15EA-4F4C-90F6-8768ABBB218D}" destId="{3F109137-746B-AB48-8B4F-5E6F055BD9A0}" srcOrd="2" destOrd="0" parTransId="{2F1F445C-3DB4-2741-ABEB-B97A4E0AEF14}" sibTransId="{541152D6-B65A-C741-BD0F-CDE79A8B752B}"/>
    <dgm:cxn modelId="{C5AF809B-72C5-044B-8911-3E60CB41B87C}" srcId="{DB0F6B40-15EA-4F4C-90F6-8768ABBB218D}" destId="{1317DFF4-2F32-CC4E-82D7-5FBBFA9BE5F1}" srcOrd="1" destOrd="0" parTransId="{1ECBDB22-723B-D443-B5BB-555C02C68715}" sibTransId="{4D910F5D-2EB0-EE4E-BFC0-B1A055319BA3}"/>
    <dgm:cxn modelId="{4008FA03-C75B-C24F-B0DA-D68BDC4B9E90}" type="presOf" srcId="{541152D6-B65A-C741-BD0F-CDE79A8B752B}" destId="{F07F0EC9-8E2B-6347-AAEB-4E572E70828C}" srcOrd="0" destOrd="0" presId="urn:microsoft.com/office/officeart/2005/8/layout/cycle5"/>
    <dgm:cxn modelId="{279E83E5-0665-F047-A9DC-2B47ADF90065}" srcId="{DB0F6B40-15EA-4F4C-90F6-8768ABBB218D}" destId="{D64ABE95-CACE-D84F-8E72-1716E4F0170B}" srcOrd="6" destOrd="0" parTransId="{B6A00E99-4F99-7B4D-8AE0-A7A596C26BC2}" sibTransId="{1CF71499-33B1-854A-A657-7B5937BC094A}"/>
    <dgm:cxn modelId="{9F51C995-1322-D447-813E-E87C32C4FF37}" srcId="{DB0F6B40-15EA-4F4C-90F6-8768ABBB218D}" destId="{0166F89E-130D-CC40-8DE1-6B38AB90E802}" srcOrd="4" destOrd="0" parTransId="{9A4AFCA7-87D0-A345-BECF-59495354B277}" sibTransId="{64C36A2F-1EAD-D448-8728-717ABDEE1F21}"/>
    <dgm:cxn modelId="{4396A435-8310-BF4F-9E49-719B67DFA9DB}" type="presOf" srcId="{64C36A2F-1EAD-D448-8728-717ABDEE1F21}" destId="{7D8EEDD7-2B77-E44B-80E5-5980051F65BC}" srcOrd="0" destOrd="0" presId="urn:microsoft.com/office/officeart/2005/8/layout/cycle5"/>
    <dgm:cxn modelId="{21798643-EA27-174F-A30B-91B79267315E}" type="presOf" srcId="{0166F89E-130D-CC40-8DE1-6B38AB90E802}" destId="{2105907F-3021-7F45-9ACB-968BE0685EAB}" srcOrd="0" destOrd="0" presId="urn:microsoft.com/office/officeart/2005/8/layout/cycle5"/>
    <dgm:cxn modelId="{5AFD48EF-3887-BA44-8ED4-E20518C6A044}" type="presOf" srcId="{422AE5C9-2DCA-D240-8429-4485B00698CC}" destId="{1AAA6FB1-E61E-C347-ACBA-594D5D91F27B}" srcOrd="0" destOrd="0" presId="urn:microsoft.com/office/officeart/2005/8/layout/cycle5"/>
    <dgm:cxn modelId="{FB4EB483-0996-BD48-826D-0EF8858F9164}" type="presOf" srcId="{D64ABE95-CACE-D84F-8E72-1716E4F0170B}" destId="{830BDCFD-BE52-5C40-A36E-3F2DEB428C2B}" srcOrd="0" destOrd="0" presId="urn:microsoft.com/office/officeart/2005/8/layout/cycle5"/>
    <dgm:cxn modelId="{4564C488-F0C8-3142-B432-5FEC67DB07A4}" type="presOf" srcId="{37D5C8BE-1EE4-7B4F-AE9D-E04A07B8F272}" destId="{9D27737F-D450-2945-9CD3-E9C243E5C05C}" srcOrd="0" destOrd="0" presId="urn:microsoft.com/office/officeart/2005/8/layout/cycle5"/>
    <dgm:cxn modelId="{F46EBE9B-8132-1643-A918-7F88C7E8D670}" type="presOf" srcId="{FE38880A-754B-5144-934E-9EFEDCA1E638}" destId="{EE6E3219-7741-4D40-AE7E-2D225BDDC002}" srcOrd="0" destOrd="0" presId="urn:microsoft.com/office/officeart/2005/8/layout/cycle5"/>
    <dgm:cxn modelId="{F79A2191-668A-C14B-9351-279E41B6A1DC}" srcId="{DB0F6B40-15EA-4F4C-90F6-8768ABBB218D}" destId="{744F993A-C353-D84F-89AF-34EFF0F5F211}" srcOrd="0" destOrd="0" parTransId="{AE560549-BF03-E843-9606-851EB600F15D}" sibTransId="{422AE5C9-2DCA-D240-8429-4485B00698CC}"/>
    <dgm:cxn modelId="{5F84CE62-B13C-1B43-A117-0F470860C8BC}" type="presOf" srcId="{1CF71499-33B1-854A-A657-7B5937BC094A}" destId="{7D114326-22B9-574A-A906-B7ADEFFEBCA1}" srcOrd="0" destOrd="0" presId="urn:microsoft.com/office/officeart/2005/8/layout/cycle5"/>
    <dgm:cxn modelId="{A58D48D8-9853-014E-A7AD-7A7286BC1B49}" type="presOf" srcId="{DB0F6B40-15EA-4F4C-90F6-8768ABBB218D}" destId="{542DF1E8-5B42-7844-BF51-31DA82CEC5A7}" srcOrd="0" destOrd="0" presId="urn:microsoft.com/office/officeart/2005/8/layout/cycle5"/>
    <dgm:cxn modelId="{0E816875-9103-5348-90F9-0F591128DAE1}" type="presOf" srcId="{3F109137-746B-AB48-8B4F-5E6F055BD9A0}" destId="{45A27B18-58FE-7441-91C9-DDB56566203C}" srcOrd="0" destOrd="0" presId="urn:microsoft.com/office/officeart/2005/8/layout/cycle5"/>
    <dgm:cxn modelId="{5235C30E-59A8-3049-A420-829FF30A997F}" type="presOf" srcId="{4D910F5D-2EB0-EE4E-BFC0-B1A055319BA3}" destId="{1F946078-C528-E74A-91E6-AD6D4DC944C9}" srcOrd="0" destOrd="0" presId="urn:microsoft.com/office/officeart/2005/8/layout/cycle5"/>
    <dgm:cxn modelId="{DEA1948F-F460-684A-8982-CB351522B308}" srcId="{DB0F6B40-15EA-4F4C-90F6-8768ABBB218D}" destId="{13C6954B-899C-4541-8E4A-73ADFC123425}" srcOrd="3" destOrd="0" parTransId="{71B308E8-34F4-B94F-AE30-8C731D33A950}" sibTransId="{FE38880A-754B-5144-934E-9EFEDCA1E638}"/>
    <dgm:cxn modelId="{DE862C0A-3499-064B-AA89-AB11F3E88AD2}" type="presOf" srcId="{744F993A-C353-D84F-89AF-34EFF0F5F211}" destId="{8536A7C3-F29F-2D4C-BA72-5C711764E31C}" srcOrd="0" destOrd="0" presId="urn:microsoft.com/office/officeart/2005/8/layout/cycle5"/>
    <dgm:cxn modelId="{FDAA4E32-C5E2-8B47-8D30-BB90F1C517E9}" srcId="{DB0F6B40-15EA-4F4C-90F6-8768ABBB218D}" destId="{C3E3D189-86B2-7449-AD6C-DC9C7DCC61DF}" srcOrd="5" destOrd="0" parTransId="{AA6820D9-82D8-404E-BFC3-E7BCDC8885C9}" sibTransId="{37D5C8BE-1EE4-7B4F-AE9D-E04A07B8F272}"/>
    <dgm:cxn modelId="{D74F62FB-F193-004F-B7BE-F1986F8D9B3F}" type="presOf" srcId="{13C6954B-899C-4541-8E4A-73ADFC123425}" destId="{48CD2066-A1BF-C445-AB3F-71D76FF12129}" srcOrd="0" destOrd="0" presId="urn:microsoft.com/office/officeart/2005/8/layout/cycle5"/>
    <dgm:cxn modelId="{87BBAE5D-F76F-CC41-A52D-DA19C34D6E59}" type="presOf" srcId="{C3E3D189-86B2-7449-AD6C-DC9C7DCC61DF}" destId="{F013D7F4-51F6-4B45-87FC-827B9B3EF1EC}" srcOrd="0" destOrd="0" presId="urn:microsoft.com/office/officeart/2005/8/layout/cycle5"/>
    <dgm:cxn modelId="{445FB0C3-6D8D-FD4E-869F-AA34F8F99716}" type="presOf" srcId="{1317DFF4-2F32-CC4E-82D7-5FBBFA9BE5F1}" destId="{8E65D8CB-E9D9-374D-811F-15D5332B8E72}" srcOrd="0" destOrd="0" presId="urn:microsoft.com/office/officeart/2005/8/layout/cycle5"/>
    <dgm:cxn modelId="{69CE5189-7E30-CD45-90C8-EDC5178CE0DE}" type="presParOf" srcId="{542DF1E8-5B42-7844-BF51-31DA82CEC5A7}" destId="{8536A7C3-F29F-2D4C-BA72-5C711764E31C}" srcOrd="0" destOrd="0" presId="urn:microsoft.com/office/officeart/2005/8/layout/cycle5"/>
    <dgm:cxn modelId="{FB3DC28E-E7EA-164A-9AF2-05BC98F7D5FE}" type="presParOf" srcId="{542DF1E8-5B42-7844-BF51-31DA82CEC5A7}" destId="{0DBB5CA9-8723-B14D-B41B-6C2E68743999}" srcOrd="1" destOrd="0" presId="urn:microsoft.com/office/officeart/2005/8/layout/cycle5"/>
    <dgm:cxn modelId="{DAD53464-7800-0A48-809A-57CAD1C6F733}" type="presParOf" srcId="{542DF1E8-5B42-7844-BF51-31DA82CEC5A7}" destId="{1AAA6FB1-E61E-C347-ACBA-594D5D91F27B}" srcOrd="2" destOrd="0" presId="urn:microsoft.com/office/officeart/2005/8/layout/cycle5"/>
    <dgm:cxn modelId="{5DE6B70D-914A-854C-AC6B-D0BADED5918F}" type="presParOf" srcId="{542DF1E8-5B42-7844-BF51-31DA82CEC5A7}" destId="{8E65D8CB-E9D9-374D-811F-15D5332B8E72}" srcOrd="3" destOrd="0" presId="urn:microsoft.com/office/officeart/2005/8/layout/cycle5"/>
    <dgm:cxn modelId="{AC599DFE-7F38-7D43-AE84-8119AB37BE46}" type="presParOf" srcId="{542DF1E8-5B42-7844-BF51-31DA82CEC5A7}" destId="{04A0D8FC-F5E5-D648-8FB5-50BDEDC82DAC}" srcOrd="4" destOrd="0" presId="urn:microsoft.com/office/officeart/2005/8/layout/cycle5"/>
    <dgm:cxn modelId="{451B41CE-AE80-1445-8325-DC6CE9174C07}" type="presParOf" srcId="{542DF1E8-5B42-7844-BF51-31DA82CEC5A7}" destId="{1F946078-C528-E74A-91E6-AD6D4DC944C9}" srcOrd="5" destOrd="0" presId="urn:microsoft.com/office/officeart/2005/8/layout/cycle5"/>
    <dgm:cxn modelId="{56DBC432-70E3-5A47-B625-8AAAC5647EF8}" type="presParOf" srcId="{542DF1E8-5B42-7844-BF51-31DA82CEC5A7}" destId="{45A27B18-58FE-7441-91C9-DDB56566203C}" srcOrd="6" destOrd="0" presId="urn:microsoft.com/office/officeart/2005/8/layout/cycle5"/>
    <dgm:cxn modelId="{6725BF42-4D14-1649-93B1-5D07B9D13DEC}" type="presParOf" srcId="{542DF1E8-5B42-7844-BF51-31DA82CEC5A7}" destId="{F2D5E1C9-69F9-7B49-A84D-70531221E3CB}" srcOrd="7" destOrd="0" presId="urn:microsoft.com/office/officeart/2005/8/layout/cycle5"/>
    <dgm:cxn modelId="{2A44D72C-E142-274F-B610-B87C67BF320C}" type="presParOf" srcId="{542DF1E8-5B42-7844-BF51-31DA82CEC5A7}" destId="{F07F0EC9-8E2B-6347-AAEB-4E572E70828C}" srcOrd="8" destOrd="0" presId="urn:microsoft.com/office/officeart/2005/8/layout/cycle5"/>
    <dgm:cxn modelId="{28D10CA7-753F-4C48-964E-3E1570A06151}" type="presParOf" srcId="{542DF1E8-5B42-7844-BF51-31DA82CEC5A7}" destId="{48CD2066-A1BF-C445-AB3F-71D76FF12129}" srcOrd="9" destOrd="0" presId="urn:microsoft.com/office/officeart/2005/8/layout/cycle5"/>
    <dgm:cxn modelId="{21F69D7D-299D-A847-B231-EE518356D70B}" type="presParOf" srcId="{542DF1E8-5B42-7844-BF51-31DA82CEC5A7}" destId="{7EA1DF51-C18B-7C42-9254-8ECAAAC7187F}" srcOrd="10" destOrd="0" presId="urn:microsoft.com/office/officeart/2005/8/layout/cycle5"/>
    <dgm:cxn modelId="{EF873B27-28E5-464E-8C78-1E1A8599101B}" type="presParOf" srcId="{542DF1E8-5B42-7844-BF51-31DA82CEC5A7}" destId="{EE6E3219-7741-4D40-AE7E-2D225BDDC002}" srcOrd="11" destOrd="0" presId="urn:microsoft.com/office/officeart/2005/8/layout/cycle5"/>
    <dgm:cxn modelId="{D0028DE7-45A1-B241-B1E4-F6AAC5632388}" type="presParOf" srcId="{542DF1E8-5B42-7844-BF51-31DA82CEC5A7}" destId="{2105907F-3021-7F45-9ACB-968BE0685EAB}" srcOrd="12" destOrd="0" presId="urn:microsoft.com/office/officeart/2005/8/layout/cycle5"/>
    <dgm:cxn modelId="{D2B5C168-F467-3A43-93F2-0DAAEE0133FA}" type="presParOf" srcId="{542DF1E8-5B42-7844-BF51-31DA82CEC5A7}" destId="{5A043989-2126-544A-8CDA-8A650F294445}" srcOrd="13" destOrd="0" presId="urn:microsoft.com/office/officeart/2005/8/layout/cycle5"/>
    <dgm:cxn modelId="{DB42EB4D-B039-574C-9B8D-C6E84587D6E0}" type="presParOf" srcId="{542DF1E8-5B42-7844-BF51-31DA82CEC5A7}" destId="{7D8EEDD7-2B77-E44B-80E5-5980051F65BC}" srcOrd="14" destOrd="0" presId="urn:microsoft.com/office/officeart/2005/8/layout/cycle5"/>
    <dgm:cxn modelId="{943D842F-A087-D74E-8953-255775115DDF}" type="presParOf" srcId="{542DF1E8-5B42-7844-BF51-31DA82CEC5A7}" destId="{F013D7F4-51F6-4B45-87FC-827B9B3EF1EC}" srcOrd="15" destOrd="0" presId="urn:microsoft.com/office/officeart/2005/8/layout/cycle5"/>
    <dgm:cxn modelId="{FEC02E72-95AC-8840-BAE5-D1AE39F2DCC4}" type="presParOf" srcId="{542DF1E8-5B42-7844-BF51-31DA82CEC5A7}" destId="{E2C7D186-C343-A744-9459-B21CEDD57112}" srcOrd="16" destOrd="0" presId="urn:microsoft.com/office/officeart/2005/8/layout/cycle5"/>
    <dgm:cxn modelId="{5AEF37C2-2192-5741-8AF8-F2D051F70493}" type="presParOf" srcId="{542DF1E8-5B42-7844-BF51-31DA82CEC5A7}" destId="{9D27737F-D450-2945-9CD3-E9C243E5C05C}" srcOrd="17" destOrd="0" presId="urn:microsoft.com/office/officeart/2005/8/layout/cycle5"/>
    <dgm:cxn modelId="{8B7070F3-7036-8D46-AFD2-79F2EB6AD613}" type="presParOf" srcId="{542DF1E8-5B42-7844-BF51-31DA82CEC5A7}" destId="{830BDCFD-BE52-5C40-A36E-3F2DEB428C2B}" srcOrd="18" destOrd="0" presId="urn:microsoft.com/office/officeart/2005/8/layout/cycle5"/>
    <dgm:cxn modelId="{75BCCC20-3A90-F64A-97D5-50150B376F80}" type="presParOf" srcId="{542DF1E8-5B42-7844-BF51-31DA82CEC5A7}" destId="{C45D5682-7DEC-AD45-8FF7-D56D759DBB85}" srcOrd="19" destOrd="0" presId="urn:microsoft.com/office/officeart/2005/8/layout/cycle5"/>
    <dgm:cxn modelId="{41F2BC19-C63D-4B45-B981-C17DD3D05278}" type="presParOf" srcId="{542DF1E8-5B42-7844-BF51-31DA82CEC5A7}" destId="{7D114326-22B9-574A-A906-B7ADEFFEBCA1}" srcOrd="20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2D367E-FD79-4F47-B244-9A0250254DD3}">
      <dsp:nvSpPr>
        <dsp:cNvPr id="0" name=""/>
        <dsp:cNvSpPr/>
      </dsp:nvSpPr>
      <dsp:spPr>
        <a:xfrm>
          <a:off x="3236107" y="0"/>
          <a:ext cx="5514211" cy="5514211"/>
        </a:xfrm>
        <a:prstGeom prst="ellipse">
          <a:avLst/>
        </a:prstGeom>
        <a:gradFill rotWithShape="1">
          <a:gsLst>
            <a:gs pos="0">
              <a:schemeClr val="accent5">
                <a:tint val="65000"/>
                <a:satMod val="270000"/>
              </a:schemeClr>
            </a:gs>
            <a:gs pos="25000">
              <a:schemeClr val="accent5">
                <a:tint val="60000"/>
                <a:satMod val="300000"/>
              </a:schemeClr>
            </a:gs>
            <a:gs pos="100000">
              <a:schemeClr val="accent5">
                <a:tint val="29000"/>
                <a:satMod val="40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atMod val="15000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000000"/>
              </a:solidFill>
            </a:rPr>
            <a:t>Commerce</a:t>
          </a:r>
          <a:r>
            <a:rPr lang="en-US" sz="2000" b="1" kern="1200" dirty="0" smtClean="0">
              <a:solidFill>
                <a:schemeClr val="bg1"/>
              </a:solidFill>
            </a:rPr>
            <a:t> </a:t>
          </a:r>
          <a:r>
            <a:rPr lang="en-US" sz="2000" b="1" kern="1200" dirty="0" smtClean="0">
              <a:solidFill>
                <a:schemeClr val="bg1"/>
              </a:solidFill>
            </a:rPr>
            <a:t>be able to buy/</a:t>
          </a:r>
          <a:r>
            <a:rPr lang="en-US" sz="2000" b="1" kern="1200" dirty="0" smtClean="0">
              <a:solidFill>
                <a:schemeClr val="bg1"/>
              </a:solidFill>
            </a:rPr>
            <a:t>sell</a:t>
          </a:r>
          <a:endParaRPr lang="en-US" sz="2000" b="1" kern="1200" dirty="0">
            <a:solidFill>
              <a:schemeClr val="bg1"/>
            </a:solidFill>
          </a:endParaRPr>
        </a:p>
      </dsp:txBody>
      <dsp:txXfrm>
        <a:off x="5029604" y="275710"/>
        <a:ext cx="1927216" cy="827131"/>
      </dsp:txXfrm>
    </dsp:sp>
    <dsp:sp modelId="{6CE68FC0-C1B3-714A-9B29-1C93A478A2B5}">
      <dsp:nvSpPr>
        <dsp:cNvPr id="0" name=""/>
        <dsp:cNvSpPr/>
      </dsp:nvSpPr>
      <dsp:spPr>
        <a:xfrm>
          <a:off x="3878174" y="1378552"/>
          <a:ext cx="4230075" cy="4135658"/>
        </a:xfrm>
        <a:prstGeom prst="ellipse">
          <a:avLst/>
        </a:prstGeom>
        <a:gradFill rotWithShape="1">
          <a:gsLst>
            <a:gs pos="0">
              <a:schemeClr val="accent5">
                <a:tint val="65000"/>
                <a:satMod val="270000"/>
              </a:schemeClr>
            </a:gs>
            <a:gs pos="25000">
              <a:schemeClr val="accent5">
                <a:tint val="60000"/>
                <a:satMod val="300000"/>
              </a:schemeClr>
            </a:gs>
            <a:gs pos="100000">
              <a:schemeClr val="accent5">
                <a:tint val="29000"/>
                <a:satMod val="40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atMod val="15000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tx1"/>
              </a:solidFill>
            </a:rPr>
            <a:t>eCommerce </a:t>
          </a:r>
          <a:r>
            <a:rPr lang="en-US" sz="2000" b="1" kern="1200" dirty="0" smtClean="0">
              <a:solidFill>
                <a:schemeClr val="bg1"/>
              </a:solidFill>
            </a:rPr>
            <a:t>using </a:t>
          </a:r>
          <a:r>
            <a:rPr lang="en-US" sz="2000" b="1" kern="1200" dirty="0" smtClean="0">
              <a:solidFill>
                <a:schemeClr val="bg1"/>
              </a:solidFill>
            </a:rPr>
            <a:t>a computer </a:t>
          </a:r>
          <a:r>
            <a:rPr lang="en-US" sz="2000" b="1" kern="1200" dirty="0" smtClean="0">
              <a:solidFill>
                <a:schemeClr val="bg1"/>
              </a:solidFill>
            </a:rPr>
            <a:t>network</a:t>
          </a:r>
          <a:endParaRPr lang="en-US" sz="2000" b="1" kern="1200" dirty="0">
            <a:solidFill>
              <a:schemeClr val="bg1"/>
            </a:solidFill>
          </a:endParaRPr>
        </a:p>
      </dsp:txBody>
      <dsp:txXfrm>
        <a:off x="5007604" y="1637031"/>
        <a:ext cx="1971215" cy="775435"/>
      </dsp:txXfrm>
    </dsp:sp>
    <dsp:sp modelId="{BB732B87-C922-D143-9A71-772B69040FA3}">
      <dsp:nvSpPr>
        <dsp:cNvPr id="0" name=""/>
        <dsp:cNvSpPr/>
      </dsp:nvSpPr>
      <dsp:spPr>
        <a:xfrm>
          <a:off x="4614659" y="2757105"/>
          <a:ext cx="2757105" cy="2757105"/>
        </a:xfrm>
        <a:prstGeom prst="ellipse">
          <a:avLst/>
        </a:prstGeom>
        <a:gradFill rotWithShape="1">
          <a:gsLst>
            <a:gs pos="0">
              <a:schemeClr val="accent5">
                <a:tint val="65000"/>
                <a:satMod val="270000"/>
              </a:schemeClr>
            </a:gs>
            <a:gs pos="25000">
              <a:schemeClr val="accent5">
                <a:tint val="60000"/>
                <a:satMod val="300000"/>
              </a:schemeClr>
            </a:gs>
            <a:gs pos="100000">
              <a:schemeClr val="accent5">
                <a:tint val="29000"/>
                <a:satMod val="40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atMod val="15000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000000"/>
              </a:solidFill>
            </a:rPr>
            <a:t>mCommerce</a:t>
          </a:r>
          <a:r>
            <a:rPr lang="en-US" sz="2000" b="1" kern="1200" dirty="0" smtClean="0">
              <a:solidFill>
                <a:schemeClr val="bg1"/>
              </a:solidFill>
            </a:rPr>
            <a:t> anytime </a:t>
          </a:r>
          <a:r>
            <a:rPr lang="en-US" sz="2000" b="1" kern="1200" dirty="0" smtClean="0">
              <a:solidFill>
                <a:schemeClr val="bg1"/>
              </a:solidFill>
            </a:rPr>
            <a:t>&amp; anywhere</a:t>
          </a:r>
          <a:endParaRPr lang="en-US" sz="2000" b="1" kern="1200" dirty="0">
            <a:solidFill>
              <a:schemeClr val="bg1"/>
            </a:solidFill>
          </a:endParaRPr>
        </a:p>
      </dsp:txBody>
      <dsp:txXfrm>
        <a:off x="5018428" y="3446381"/>
        <a:ext cx="1949567" cy="13785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36A7C3-F29F-2D4C-BA72-5C711764E31C}">
      <dsp:nvSpPr>
        <dsp:cNvPr id="0" name=""/>
        <dsp:cNvSpPr/>
      </dsp:nvSpPr>
      <dsp:spPr>
        <a:xfrm>
          <a:off x="4457727" y="2681"/>
          <a:ext cx="1157004" cy="752053"/>
        </a:xfrm>
        <a:prstGeom prst="roundRect">
          <a:avLst/>
        </a:prstGeom>
        <a:gradFill rotWithShape="1">
          <a:gsLst>
            <a:gs pos="0">
              <a:schemeClr val="accent5">
                <a:tint val="65000"/>
                <a:satMod val="270000"/>
              </a:schemeClr>
            </a:gs>
            <a:gs pos="25000">
              <a:schemeClr val="accent5">
                <a:tint val="60000"/>
                <a:satMod val="300000"/>
              </a:schemeClr>
            </a:gs>
            <a:gs pos="100000">
              <a:schemeClr val="accent5">
                <a:tint val="29000"/>
                <a:satMod val="40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atMod val="15000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smtClean="0"/>
            <a:t>Inspiration</a:t>
          </a:r>
          <a:endParaRPr lang="en-US" sz="1300" kern="1200"/>
        </a:p>
      </dsp:txBody>
      <dsp:txXfrm>
        <a:off x="4494439" y="39393"/>
        <a:ext cx="1083580" cy="678629"/>
      </dsp:txXfrm>
    </dsp:sp>
    <dsp:sp modelId="{1AAA6FB1-E61E-C347-ACBA-594D5D91F27B}">
      <dsp:nvSpPr>
        <dsp:cNvPr id="0" name=""/>
        <dsp:cNvSpPr/>
      </dsp:nvSpPr>
      <dsp:spPr>
        <a:xfrm>
          <a:off x="2891887" y="378707"/>
          <a:ext cx="4288685" cy="4288685"/>
        </a:xfrm>
        <a:custGeom>
          <a:avLst/>
          <a:gdLst/>
          <a:ahLst/>
          <a:cxnLst/>
          <a:rect l="0" t="0" r="0" b="0"/>
          <a:pathLst>
            <a:path>
              <a:moveTo>
                <a:pt x="2873964" y="127945"/>
              </a:moveTo>
              <a:arcTo wR="2144342" hR="2144342" stAng="17393541" swAng="77078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65D8CB-E9D9-374D-811F-15D5332B8E72}">
      <dsp:nvSpPr>
        <dsp:cNvPr id="0" name=""/>
        <dsp:cNvSpPr/>
      </dsp:nvSpPr>
      <dsp:spPr>
        <a:xfrm>
          <a:off x="6134242" y="810048"/>
          <a:ext cx="1157004" cy="752053"/>
        </a:xfrm>
        <a:prstGeom prst="roundRect">
          <a:avLst/>
        </a:prstGeom>
        <a:gradFill rotWithShape="1">
          <a:gsLst>
            <a:gs pos="0">
              <a:schemeClr val="accent5">
                <a:tint val="65000"/>
                <a:satMod val="270000"/>
              </a:schemeClr>
            </a:gs>
            <a:gs pos="25000">
              <a:schemeClr val="accent5">
                <a:tint val="60000"/>
                <a:satMod val="300000"/>
              </a:schemeClr>
            </a:gs>
            <a:gs pos="100000">
              <a:schemeClr val="accent5">
                <a:tint val="29000"/>
                <a:satMod val="40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atMod val="15000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Investigation</a:t>
          </a:r>
          <a:endParaRPr lang="en-US" sz="1300" kern="1200" dirty="0"/>
        </a:p>
      </dsp:txBody>
      <dsp:txXfrm>
        <a:off x="6170954" y="846760"/>
        <a:ext cx="1083580" cy="678629"/>
      </dsp:txXfrm>
    </dsp:sp>
    <dsp:sp modelId="{1F946078-C528-E74A-91E6-AD6D4DC944C9}">
      <dsp:nvSpPr>
        <dsp:cNvPr id="0" name=""/>
        <dsp:cNvSpPr/>
      </dsp:nvSpPr>
      <dsp:spPr>
        <a:xfrm>
          <a:off x="2891887" y="378707"/>
          <a:ext cx="4288685" cy="4288685"/>
        </a:xfrm>
        <a:custGeom>
          <a:avLst/>
          <a:gdLst/>
          <a:ahLst/>
          <a:cxnLst/>
          <a:rect l="0" t="0" r="0" b="0"/>
          <a:pathLst>
            <a:path>
              <a:moveTo>
                <a:pt x="4148633" y="1382091"/>
              </a:moveTo>
              <a:arcTo wR="2144342" hR="2144342" stAng="20350662" swAng="106343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A27B18-58FE-7441-91C9-DDB56566203C}">
      <dsp:nvSpPr>
        <dsp:cNvPr id="0" name=""/>
        <dsp:cNvSpPr/>
      </dsp:nvSpPr>
      <dsp:spPr>
        <a:xfrm>
          <a:off x="6548307" y="2624185"/>
          <a:ext cx="1157004" cy="752053"/>
        </a:xfrm>
        <a:prstGeom prst="roundRect">
          <a:avLst/>
        </a:prstGeom>
        <a:gradFill rotWithShape="1">
          <a:gsLst>
            <a:gs pos="0">
              <a:schemeClr val="accent5">
                <a:tint val="65000"/>
                <a:satMod val="270000"/>
              </a:schemeClr>
            </a:gs>
            <a:gs pos="25000">
              <a:schemeClr val="accent5">
                <a:tint val="60000"/>
                <a:satMod val="300000"/>
              </a:schemeClr>
            </a:gs>
            <a:gs pos="100000">
              <a:schemeClr val="accent5">
                <a:tint val="29000"/>
                <a:satMod val="40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atMod val="15000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smtClean="0"/>
            <a:t>Research</a:t>
          </a:r>
          <a:endParaRPr lang="en-US" sz="1300" kern="1200"/>
        </a:p>
      </dsp:txBody>
      <dsp:txXfrm>
        <a:off x="6585019" y="2660897"/>
        <a:ext cx="1083580" cy="678629"/>
      </dsp:txXfrm>
    </dsp:sp>
    <dsp:sp modelId="{F07F0EC9-8E2B-6347-AAEB-4E572E70828C}">
      <dsp:nvSpPr>
        <dsp:cNvPr id="0" name=""/>
        <dsp:cNvSpPr/>
      </dsp:nvSpPr>
      <dsp:spPr>
        <a:xfrm>
          <a:off x="2891887" y="378707"/>
          <a:ext cx="4288685" cy="4288685"/>
        </a:xfrm>
        <a:custGeom>
          <a:avLst/>
          <a:gdLst/>
          <a:ahLst/>
          <a:cxnLst/>
          <a:rect l="0" t="0" r="0" b="0"/>
          <a:pathLst>
            <a:path>
              <a:moveTo>
                <a:pt x="4037170" y="3152019"/>
              </a:moveTo>
              <a:arcTo wR="2144342" hR="2144342" stAng="1681759" swAng="83440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CD2066-A1BF-C445-AB3F-71D76FF12129}">
      <dsp:nvSpPr>
        <dsp:cNvPr id="0" name=""/>
        <dsp:cNvSpPr/>
      </dsp:nvSpPr>
      <dsp:spPr>
        <a:xfrm>
          <a:off x="5388123" y="4079010"/>
          <a:ext cx="1157004" cy="752053"/>
        </a:xfrm>
        <a:prstGeom prst="roundRect">
          <a:avLst/>
        </a:prstGeom>
        <a:gradFill rotWithShape="1">
          <a:gsLst>
            <a:gs pos="0">
              <a:schemeClr val="accent5">
                <a:tint val="65000"/>
                <a:satMod val="270000"/>
              </a:schemeClr>
            </a:gs>
            <a:gs pos="25000">
              <a:schemeClr val="accent5">
                <a:tint val="60000"/>
                <a:satMod val="300000"/>
              </a:schemeClr>
            </a:gs>
            <a:gs pos="100000">
              <a:schemeClr val="accent5">
                <a:tint val="29000"/>
                <a:satMod val="40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atMod val="15000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smtClean="0"/>
            <a:t>Search</a:t>
          </a:r>
          <a:endParaRPr lang="en-US" sz="1300" kern="1200"/>
        </a:p>
      </dsp:txBody>
      <dsp:txXfrm>
        <a:off x="5424835" y="4115722"/>
        <a:ext cx="1083580" cy="678629"/>
      </dsp:txXfrm>
    </dsp:sp>
    <dsp:sp modelId="{EE6E3219-7741-4D40-AE7E-2D225BDDC002}">
      <dsp:nvSpPr>
        <dsp:cNvPr id="0" name=""/>
        <dsp:cNvSpPr/>
      </dsp:nvSpPr>
      <dsp:spPr>
        <a:xfrm>
          <a:off x="2891887" y="378707"/>
          <a:ext cx="4288685" cy="4288685"/>
        </a:xfrm>
        <a:custGeom>
          <a:avLst/>
          <a:gdLst/>
          <a:ahLst/>
          <a:cxnLst/>
          <a:rect l="0" t="0" r="0" b="0"/>
          <a:pathLst>
            <a:path>
              <a:moveTo>
                <a:pt x="2356728" y="4278142"/>
              </a:moveTo>
              <a:arcTo wR="2144342" hR="2144342" stAng="5058950" swAng="68210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05907F-3021-7F45-9ACB-968BE0685EAB}">
      <dsp:nvSpPr>
        <dsp:cNvPr id="0" name=""/>
        <dsp:cNvSpPr/>
      </dsp:nvSpPr>
      <dsp:spPr>
        <a:xfrm>
          <a:off x="3527331" y="4079010"/>
          <a:ext cx="1157004" cy="752053"/>
        </a:xfrm>
        <a:prstGeom prst="roundRect">
          <a:avLst/>
        </a:prstGeom>
        <a:gradFill rotWithShape="1">
          <a:gsLst>
            <a:gs pos="0">
              <a:schemeClr val="accent5">
                <a:tint val="65000"/>
                <a:satMod val="270000"/>
              </a:schemeClr>
            </a:gs>
            <a:gs pos="25000">
              <a:schemeClr val="accent5">
                <a:tint val="60000"/>
                <a:satMod val="300000"/>
              </a:schemeClr>
            </a:gs>
            <a:gs pos="100000">
              <a:schemeClr val="accent5">
                <a:tint val="29000"/>
                <a:satMod val="40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atMod val="15000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smtClean="0"/>
            <a:t>Transaction</a:t>
          </a:r>
          <a:endParaRPr lang="en-US" sz="1300" kern="1200"/>
        </a:p>
      </dsp:txBody>
      <dsp:txXfrm>
        <a:off x="3564043" y="4115722"/>
        <a:ext cx="1083580" cy="678629"/>
      </dsp:txXfrm>
    </dsp:sp>
    <dsp:sp modelId="{7D8EEDD7-2B77-E44B-80E5-5980051F65BC}">
      <dsp:nvSpPr>
        <dsp:cNvPr id="0" name=""/>
        <dsp:cNvSpPr/>
      </dsp:nvSpPr>
      <dsp:spPr>
        <a:xfrm>
          <a:off x="2891887" y="378707"/>
          <a:ext cx="4288685" cy="4288685"/>
        </a:xfrm>
        <a:custGeom>
          <a:avLst/>
          <a:gdLst/>
          <a:ahLst/>
          <a:cxnLst/>
          <a:rect l="0" t="0" r="0" b="0"/>
          <a:pathLst>
            <a:path>
              <a:moveTo>
                <a:pt x="549184" y="3577408"/>
              </a:moveTo>
              <a:arcTo wR="2144342" hR="2144342" stAng="8283838" swAng="83440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13D7F4-51F6-4B45-87FC-827B9B3EF1EC}">
      <dsp:nvSpPr>
        <dsp:cNvPr id="0" name=""/>
        <dsp:cNvSpPr/>
      </dsp:nvSpPr>
      <dsp:spPr>
        <a:xfrm>
          <a:off x="2367147" y="2624185"/>
          <a:ext cx="1157004" cy="752053"/>
        </a:xfrm>
        <a:prstGeom prst="roundRect">
          <a:avLst/>
        </a:prstGeom>
        <a:gradFill rotWithShape="1">
          <a:gsLst>
            <a:gs pos="0">
              <a:schemeClr val="accent5">
                <a:tint val="65000"/>
                <a:satMod val="270000"/>
              </a:schemeClr>
            </a:gs>
            <a:gs pos="25000">
              <a:schemeClr val="accent5">
                <a:tint val="60000"/>
                <a:satMod val="300000"/>
              </a:schemeClr>
            </a:gs>
            <a:gs pos="100000">
              <a:schemeClr val="accent5">
                <a:tint val="29000"/>
                <a:satMod val="40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atMod val="15000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smtClean="0"/>
            <a:t>Use</a:t>
          </a:r>
          <a:endParaRPr lang="en-US" sz="1300" kern="1200"/>
        </a:p>
      </dsp:txBody>
      <dsp:txXfrm>
        <a:off x="2403859" y="2660897"/>
        <a:ext cx="1083580" cy="678629"/>
      </dsp:txXfrm>
    </dsp:sp>
    <dsp:sp modelId="{9D27737F-D450-2945-9CD3-E9C243E5C05C}">
      <dsp:nvSpPr>
        <dsp:cNvPr id="0" name=""/>
        <dsp:cNvSpPr/>
      </dsp:nvSpPr>
      <dsp:spPr>
        <a:xfrm>
          <a:off x="2891887" y="378707"/>
          <a:ext cx="4288685" cy="4288685"/>
        </a:xfrm>
        <a:custGeom>
          <a:avLst/>
          <a:gdLst/>
          <a:ahLst/>
          <a:cxnLst/>
          <a:rect l="0" t="0" r="0" b="0"/>
          <a:pathLst>
            <a:path>
              <a:moveTo>
                <a:pt x="3134" y="2028441"/>
              </a:moveTo>
              <a:arcTo wR="2144342" hR="2144342" stAng="10985901" swAng="106343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0BDCFD-BE52-5C40-A36E-3F2DEB428C2B}">
      <dsp:nvSpPr>
        <dsp:cNvPr id="0" name=""/>
        <dsp:cNvSpPr/>
      </dsp:nvSpPr>
      <dsp:spPr>
        <a:xfrm>
          <a:off x="2781212" y="810048"/>
          <a:ext cx="1157004" cy="752053"/>
        </a:xfrm>
        <a:prstGeom prst="roundRect">
          <a:avLst/>
        </a:prstGeom>
        <a:gradFill rotWithShape="1">
          <a:gsLst>
            <a:gs pos="0">
              <a:schemeClr val="accent5">
                <a:tint val="65000"/>
                <a:satMod val="270000"/>
              </a:schemeClr>
            </a:gs>
            <a:gs pos="25000">
              <a:schemeClr val="accent5">
                <a:tint val="60000"/>
                <a:satMod val="300000"/>
              </a:schemeClr>
            </a:gs>
            <a:gs pos="100000">
              <a:schemeClr val="accent5">
                <a:tint val="29000"/>
                <a:satMod val="40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atMod val="15000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smtClean="0"/>
            <a:t>End of Life</a:t>
          </a:r>
          <a:endParaRPr lang="en-US" sz="1300" kern="1200"/>
        </a:p>
      </dsp:txBody>
      <dsp:txXfrm>
        <a:off x="2817924" y="846760"/>
        <a:ext cx="1083580" cy="678629"/>
      </dsp:txXfrm>
    </dsp:sp>
    <dsp:sp modelId="{7D114326-22B9-574A-A906-B7ADEFFEBCA1}">
      <dsp:nvSpPr>
        <dsp:cNvPr id="0" name=""/>
        <dsp:cNvSpPr/>
      </dsp:nvSpPr>
      <dsp:spPr>
        <a:xfrm>
          <a:off x="2891887" y="378707"/>
          <a:ext cx="4288685" cy="4288685"/>
        </a:xfrm>
        <a:custGeom>
          <a:avLst/>
          <a:gdLst/>
          <a:ahLst/>
          <a:cxnLst/>
          <a:rect l="0" t="0" r="0" b="0"/>
          <a:pathLst>
            <a:path>
              <a:moveTo>
                <a:pt x="984663" y="340638"/>
              </a:moveTo>
              <a:arcTo wR="2144342" hR="2144342" stAng="14235678" swAng="77078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36A7C3-F29F-2D4C-BA72-5C711764E31C}">
      <dsp:nvSpPr>
        <dsp:cNvPr id="0" name=""/>
        <dsp:cNvSpPr/>
      </dsp:nvSpPr>
      <dsp:spPr>
        <a:xfrm>
          <a:off x="4457727" y="2681"/>
          <a:ext cx="1157004" cy="752053"/>
        </a:xfrm>
        <a:prstGeom prst="roundRect">
          <a:avLst/>
        </a:prstGeom>
        <a:gradFill rotWithShape="1">
          <a:gsLst>
            <a:gs pos="0">
              <a:schemeClr val="accent5">
                <a:tint val="65000"/>
                <a:satMod val="270000"/>
              </a:schemeClr>
            </a:gs>
            <a:gs pos="25000">
              <a:schemeClr val="accent5">
                <a:tint val="60000"/>
                <a:satMod val="300000"/>
              </a:schemeClr>
            </a:gs>
            <a:gs pos="100000">
              <a:schemeClr val="accent5">
                <a:tint val="29000"/>
                <a:satMod val="40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atMod val="15000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smtClean="0"/>
            <a:t>Inspiration</a:t>
          </a:r>
          <a:endParaRPr lang="en-US" sz="1300" kern="1200"/>
        </a:p>
      </dsp:txBody>
      <dsp:txXfrm>
        <a:off x="4494439" y="39393"/>
        <a:ext cx="1083580" cy="678629"/>
      </dsp:txXfrm>
    </dsp:sp>
    <dsp:sp modelId="{1AAA6FB1-E61E-C347-ACBA-594D5D91F27B}">
      <dsp:nvSpPr>
        <dsp:cNvPr id="0" name=""/>
        <dsp:cNvSpPr/>
      </dsp:nvSpPr>
      <dsp:spPr>
        <a:xfrm>
          <a:off x="2891887" y="378707"/>
          <a:ext cx="4288685" cy="4288685"/>
        </a:xfrm>
        <a:custGeom>
          <a:avLst/>
          <a:gdLst/>
          <a:ahLst/>
          <a:cxnLst/>
          <a:rect l="0" t="0" r="0" b="0"/>
          <a:pathLst>
            <a:path>
              <a:moveTo>
                <a:pt x="2873964" y="127945"/>
              </a:moveTo>
              <a:arcTo wR="2144342" hR="2144342" stAng="17393541" swAng="77078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65D8CB-E9D9-374D-811F-15D5332B8E72}">
      <dsp:nvSpPr>
        <dsp:cNvPr id="0" name=""/>
        <dsp:cNvSpPr/>
      </dsp:nvSpPr>
      <dsp:spPr>
        <a:xfrm>
          <a:off x="6134242" y="810048"/>
          <a:ext cx="1157004" cy="752053"/>
        </a:xfrm>
        <a:prstGeom prst="roundRect">
          <a:avLst/>
        </a:prstGeom>
        <a:gradFill rotWithShape="1">
          <a:gsLst>
            <a:gs pos="0">
              <a:schemeClr val="accent5">
                <a:tint val="65000"/>
                <a:satMod val="270000"/>
              </a:schemeClr>
            </a:gs>
            <a:gs pos="25000">
              <a:schemeClr val="accent5">
                <a:tint val="60000"/>
                <a:satMod val="300000"/>
              </a:schemeClr>
            </a:gs>
            <a:gs pos="100000">
              <a:schemeClr val="accent5">
                <a:tint val="29000"/>
                <a:satMod val="40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atMod val="15000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smtClean="0"/>
            <a:t>Investigation</a:t>
          </a:r>
          <a:endParaRPr lang="en-US" sz="1300" kern="1200"/>
        </a:p>
      </dsp:txBody>
      <dsp:txXfrm>
        <a:off x="6170954" y="846760"/>
        <a:ext cx="1083580" cy="678629"/>
      </dsp:txXfrm>
    </dsp:sp>
    <dsp:sp modelId="{1F946078-C528-E74A-91E6-AD6D4DC944C9}">
      <dsp:nvSpPr>
        <dsp:cNvPr id="0" name=""/>
        <dsp:cNvSpPr/>
      </dsp:nvSpPr>
      <dsp:spPr>
        <a:xfrm>
          <a:off x="2891887" y="378707"/>
          <a:ext cx="4288685" cy="4288685"/>
        </a:xfrm>
        <a:custGeom>
          <a:avLst/>
          <a:gdLst/>
          <a:ahLst/>
          <a:cxnLst/>
          <a:rect l="0" t="0" r="0" b="0"/>
          <a:pathLst>
            <a:path>
              <a:moveTo>
                <a:pt x="4148633" y="1382091"/>
              </a:moveTo>
              <a:arcTo wR="2144342" hR="2144342" stAng="20350662" swAng="106343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A27B18-58FE-7441-91C9-DDB56566203C}">
      <dsp:nvSpPr>
        <dsp:cNvPr id="0" name=""/>
        <dsp:cNvSpPr/>
      </dsp:nvSpPr>
      <dsp:spPr>
        <a:xfrm>
          <a:off x="6548307" y="2624185"/>
          <a:ext cx="1157004" cy="752053"/>
        </a:xfrm>
        <a:prstGeom prst="roundRect">
          <a:avLst/>
        </a:prstGeom>
        <a:gradFill rotWithShape="1">
          <a:gsLst>
            <a:gs pos="0">
              <a:schemeClr val="accent5">
                <a:tint val="65000"/>
                <a:satMod val="270000"/>
              </a:schemeClr>
            </a:gs>
            <a:gs pos="25000">
              <a:schemeClr val="accent5">
                <a:tint val="60000"/>
                <a:satMod val="300000"/>
              </a:schemeClr>
            </a:gs>
            <a:gs pos="100000">
              <a:schemeClr val="accent5">
                <a:tint val="29000"/>
                <a:satMod val="40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atMod val="15000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smtClean="0"/>
            <a:t>Research</a:t>
          </a:r>
          <a:endParaRPr lang="en-US" sz="1300" kern="1200"/>
        </a:p>
      </dsp:txBody>
      <dsp:txXfrm>
        <a:off x="6585019" y="2660897"/>
        <a:ext cx="1083580" cy="678629"/>
      </dsp:txXfrm>
    </dsp:sp>
    <dsp:sp modelId="{F07F0EC9-8E2B-6347-AAEB-4E572E70828C}">
      <dsp:nvSpPr>
        <dsp:cNvPr id="0" name=""/>
        <dsp:cNvSpPr/>
      </dsp:nvSpPr>
      <dsp:spPr>
        <a:xfrm>
          <a:off x="2891887" y="378707"/>
          <a:ext cx="4288685" cy="4288685"/>
        </a:xfrm>
        <a:custGeom>
          <a:avLst/>
          <a:gdLst/>
          <a:ahLst/>
          <a:cxnLst/>
          <a:rect l="0" t="0" r="0" b="0"/>
          <a:pathLst>
            <a:path>
              <a:moveTo>
                <a:pt x="4037170" y="3152019"/>
              </a:moveTo>
              <a:arcTo wR="2144342" hR="2144342" stAng="1681759" swAng="83440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CD2066-A1BF-C445-AB3F-71D76FF12129}">
      <dsp:nvSpPr>
        <dsp:cNvPr id="0" name=""/>
        <dsp:cNvSpPr/>
      </dsp:nvSpPr>
      <dsp:spPr>
        <a:xfrm>
          <a:off x="5388123" y="4079010"/>
          <a:ext cx="1157004" cy="752053"/>
        </a:xfrm>
        <a:prstGeom prst="roundRect">
          <a:avLst/>
        </a:prstGeom>
        <a:gradFill rotWithShape="1">
          <a:gsLst>
            <a:gs pos="0">
              <a:schemeClr val="accent5">
                <a:tint val="65000"/>
                <a:satMod val="270000"/>
              </a:schemeClr>
            </a:gs>
            <a:gs pos="25000">
              <a:schemeClr val="accent5">
                <a:tint val="60000"/>
                <a:satMod val="300000"/>
              </a:schemeClr>
            </a:gs>
            <a:gs pos="100000">
              <a:schemeClr val="accent5">
                <a:tint val="29000"/>
                <a:satMod val="40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atMod val="15000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smtClean="0"/>
            <a:t>Search</a:t>
          </a:r>
          <a:endParaRPr lang="en-US" sz="1300" kern="1200"/>
        </a:p>
      </dsp:txBody>
      <dsp:txXfrm>
        <a:off x="5424835" y="4115722"/>
        <a:ext cx="1083580" cy="678629"/>
      </dsp:txXfrm>
    </dsp:sp>
    <dsp:sp modelId="{EE6E3219-7741-4D40-AE7E-2D225BDDC002}">
      <dsp:nvSpPr>
        <dsp:cNvPr id="0" name=""/>
        <dsp:cNvSpPr/>
      </dsp:nvSpPr>
      <dsp:spPr>
        <a:xfrm>
          <a:off x="2891887" y="378707"/>
          <a:ext cx="4288685" cy="4288685"/>
        </a:xfrm>
        <a:custGeom>
          <a:avLst/>
          <a:gdLst/>
          <a:ahLst/>
          <a:cxnLst/>
          <a:rect l="0" t="0" r="0" b="0"/>
          <a:pathLst>
            <a:path>
              <a:moveTo>
                <a:pt x="2356728" y="4278142"/>
              </a:moveTo>
              <a:arcTo wR="2144342" hR="2144342" stAng="5058950" swAng="68210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05907F-3021-7F45-9ACB-968BE0685EAB}">
      <dsp:nvSpPr>
        <dsp:cNvPr id="0" name=""/>
        <dsp:cNvSpPr/>
      </dsp:nvSpPr>
      <dsp:spPr>
        <a:xfrm>
          <a:off x="3527331" y="4079010"/>
          <a:ext cx="1157004" cy="752053"/>
        </a:xfrm>
        <a:prstGeom prst="roundRect">
          <a:avLst/>
        </a:prstGeom>
        <a:gradFill rotWithShape="1">
          <a:gsLst>
            <a:gs pos="0">
              <a:schemeClr val="accent5">
                <a:tint val="65000"/>
                <a:satMod val="270000"/>
              </a:schemeClr>
            </a:gs>
            <a:gs pos="25000">
              <a:schemeClr val="accent5">
                <a:tint val="60000"/>
                <a:satMod val="300000"/>
              </a:schemeClr>
            </a:gs>
            <a:gs pos="100000">
              <a:schemeClr val="accent5">
                <a:tint val="29000"/>
                <a:satMod val="40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atMod val="15000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smtClean="0"/>
            <a:t>Transaction</a:t>
          </a:r>
          <a:endParaRPr lang="en-US" sz="1300" kern="1200"/>
        </a:p>
      </dsp:txBody>
      <dsp:txXfrm>
        <a:off x="3564043" y="4115722"/>
        <a:ext cx="1083580" cy="678629"/>
      </dsp:txXfrm>
    </dsp:sp>
    <dsp:sp modelId="{7D8EEDD7-2B77-E44B-80E5-5980051F65BC}">
      <dsp:nvSpPr>
        <dsp:cNvPr id="0" name=""/>
        <dsp:cNvSpPr/>
      </dsp:nvSpPr>
      <dsp:spPr>
        <a:xfrm>
          <a:off x="2891887" y="378707"/>
          <a:ext cx="4288685" cy="4288685"/>
        </a:xfrm>
        <a:custGeom>
          <a:avLst/>
          <a:gdLst/>
          <a:ahLst/>
          <a:cxnLst/>
          <a:rect l="0" t="0" r="0" b="0"/>
          <a:pathLst>
            <a:path>
              <a:moveTo>
                <a:pt x="549184" y="3577408"/>
              </a:moveTo>
              <a:arcTo wR="2144342" hR="2144342" stAng="8283838" swAng="83440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13D7F4-51F6-4B45-87FC-827B9B3EF1EC}">
      <dsp:nvSpPr>
        <dsp:cNvPr id="0" name=""/>
        <dsp:cNvSpPr/>
      </dsp:nvSpPr>
      <dsp:spPr>
        <a:xfrm>
          <a:off x="2367147" y="2624185"/>
          <a:ext cx="1157004" cy="752053"/>
        </a:xfrm>
        <a:prstGeom prst="roundRect">
          <a:avLst/>
        </a:prstGeom>
        <a:gradFill rotWithShape="1">
          <a:gsLst>
            <a:gs pos="0">
              <a:schemeClr val="accent5">
                <a:tint val="65000"/>
                <a:satMod val="270000"/>
              </a:schemeClr>
            </a:gs>
            <a:gs pos="25000">
              <a:schemeClr val="accent5">
                <a:tint val="60000"/>
                <a:satMod val="300000"/>
              </a:schemeClr>
            </a:gs>
            <a:gs pos="100000">
              <a:schemeClr val="accent5">
                <a:tint val="29000"/>
                <a:satMod val="40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atMod val="15000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smtClean="0"/>
            <a:t>Use</a:t>
          </a:r>
          <a:endParaRPr lang="en-US" sz="1300" kern="1200"/>
        </a:p>
      </dsp:txBody>
      <dsp:txXfrm>
        <a:off x="2403859" y="2660897"/>
        <a:ext cx="1083580" cy="678629"/>
      </dsp:txXfrm>
    </dsp:sp>
    <dsp:sp modelId="{9D27737F-D450-2945-9CD3-E9C243E5C05C}">
      <dsp:nvSpPr>
        <dsp:cNvPr id="0" name=""/>
        <dsp:cNvSpPr/>
      </dsp:nvSpPr>
      <dsp:spPr>
        <a:xfrm>
          <a:off x="2891887" y="378707"/>
          <a:ext cx="4288685" cy="4288685"/>
        </a:xfrm>
        <a:custGeom>
          <a:avLst/>
          <a:gdLst/>
          <a:ahLst/>
          <a:cxnLst/>
          <a:rect l="0" t="0" r="0" b="0"/>
          <a:pathLst>
            <a:path>
              <a:moveTo>
                <a:pt x="3134" y="2028441"/>
              </a:moveTo>
              <a:arcTo wR="2144342" hR="2144342" stAng="10985901" swAng="106343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0BDCFD-BE52-5C40-A36E-3F2DEB428C2B}">
      <dsp:nvSpPr>
        <dsp:cNvPr id="0" name=""/>
        <dsp:cNvSpPr/>
      </dsp:nvSpPr>
      <dsp:spPr>
        <a:xfrm>
          <a:off x="2781212" y="810048"/>
          <a:ext cx="1157004" cy="752053"/>
        </a:xfrm>
        <a:prstGeom prst="roundRect">
          <a:avLst/>
        </a:prstGeom>
        <a:gradFill rotWithShape="1">
          <a:gsLst>
            <a:gs pos="0">
              <a:schemeClr val="accent5">
                <a:tint val="65000"/>
                <a:satMod val="270000"/>
              </a:schemeClr>
            </a:gs>
            <a:gs pos="25000">
              <a:schemeClr val="accent5">
                <a:tint val="60000"/>
                <a:satMod val="300000"/>
              </a:schemeClr>
            </a:gs>
            <a:gs pos="100000">
              <a:schemeClr val="accent5">
                <a:tint val="29000"/>
                <a:satMod val="40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atMod val="15000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End of Life</a:t>
          </a:r>
          <a:endParaRPr lang="en-US" sz="1300" kern="1200" dirty="0"/>
        </a:p>
      </dsp:txBody>
      <dsp:txXfrm>
        <a:off x="2817924" y="846760"/>
        <a:ext cx="1083580" cy="678629"/>
      </dsp:txXfrm>
    </dsp:sp>
    <dsp:sp modelId="{7D114326-22B9-574A-A906-B7ADEFFEBCA1}">
      <dsp:nvSpPr>
        <dsp:cNvPr id="0" name=""/>
        <dsp:cNvSpPr/>
      </dsp:nvSpPr>
      <dsp:spPr>
        <a:xfrm>
          <a:off x="2891887" y="378707"/>
          <a:ext cx="4288685" cy="4288685"/>
        </a:xfrm>
        <a:custGeom>
          <a:avLst/>
          <a:gdLst/>
          <a:ahLst/>
          <a:cxnLst/>
          <a:rect l="0" t="0" r="0" b="0"/>
          <a:pathLst>
            <a:path>
              <a:moveTo>
                <a:pt x="984663" y="340638"/>
              </a:moveTo>
              <a:arcTo wR="2144342" hR="2144342" stAng="14235678" swAng="77078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36A7C3-F29F-2D4C-BA72-5C711764E31C}">
      <dsp:nvSpPr>
        <dsp:cNvPr id="0" name=""/>
        <dsp:cNvSpPr/>
      </dsp:nvSpPr>
      <dsp:spPr>
        <a:xfrm>
          <a:off x="4457727" y="2681"/>
          <a:ext cx="1157004" cy="752053"/>
        </a:xfrm>
        <a:prstGeom prst="roundRect">
          <a:avLst/>
        </a:prstGeom>
        <a:gradFill rotWithShape="1">
          <a:gsLst>
            <a:gs pos="0">
              <a:schemeClr val="accent5">
                <a:tint val="65000"/>
                <a:satMod val="270000"/>
              </a:schemeClr>
            </a:gs>
            <a:gs pos="25000">
              <a:schemeClr val="accent5">
                <a:tint val="60000"/>
                <a:satMod val="300000"/>
              </a:schemeClr>
            </a:gs>
            <a:gs pos="100000">
              <a:schemeClr val="accent5">
                <a:tint val="29000"/>
                <a:satMod val="40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atMod val="15000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smtClean="0"/>
            <a:t>Inspiration</a:t>
          </a:r>
          <a:endParaRPr lang="en-US" sz="1300" kern="1200"/>
        </a:p>
      </dsp:txBody>
      <dsp:txXfrm>
        <a:off x="4494439" y="39393"/>
        <a:ext cx="1083580" cy="678629"/>
      </dsp:txXfrm>
    </dsp:sp>
    <dsp:sp modelId="{1AAA6FB1-E61E-C347-ACBA-594D5D91F27B}">
      <dsp:nvSpPr>
        <dsp:cNvPr id="0" name=""/>
        <dsp:cNvSpPr/>
      </dsp:nvSpPr>
      <dsp:spPr>
        <a:xfrm>
          <a:off x="2891887" y="378707"/>
          <a:ext cx="4288685" cy="4288685"/>
        </a:xfrm>
        <a:custGeom>
          <a:avLst/>
          <a:gdLst/>
          <a:ahLst/>
          <a:cxnLst/>
          <a:rect l="0" t="0" r="0" b="0"/>
          <a:pathLst>
            <a:path>
              <a:moveTo>
                <a:pt x="2873964" y="127945"/>
              </a:moveTo>
              <a:arcTo wR="2144342" hR="2144342" stAng="17393541" swAng="77078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65D8CB-E9D9-374D-811F-15D5332B8E72}">
      <dsp:nvSpPr>
        <dsp:cNvPr id="0" name=""/>
        <dsp:cNvSpPr/>
      </dsp:nvSpPr>
      <dsp:spPr>
        <a:xfrm>
          <a:off x="6134242" y="810048"/>
          <a:ext cx="1157004" cy="752053"/>
        </a:xfrm>
        <a:prstGeom prst="roundRect">
          <a:avLst/>
        </a:prstGeom>
        <a:gradFill rotWithShape="1">
          <a:gsLst>
            <a:gs pos="0">
              <a:schemeClr val="accent5">
                <a:tint val="65000"/>
                <a:satMod val="270000"/>
              </a:schemeClr>
            </a:gs>
            <a:gs pos="25000">
              <a:schemeClr val="accent5">
                <a:tint val="60000"/>
                <a:satMod val="300000"/>
              </a:schemeClr>
            </a:gs>
            <a:gs pos="100000">
              <a:schemeClr val="accent5">
                <a:tint val="29000"/>
                <a:satMod val="40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atMod val="15000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smtClean="0"/>
            <a:t>Investigation</a:t>
          </a:r>
          <a:endParaRPr lang="en-US" sz="1300" kern="1200"/>
        </a:p>
      </dsp:txBody>
      <dsp:txXfrm>
        <a:off x="6170954" y="846760"/>
        <a:ext cx="1083580" cy="678629"/>
      </dsp:txXfrm>
    </dsp:sp>
    <dsp:sp modelId="{1F946078-C528-E74A-91E6-AD6D4DC944C9}">
      <dsp:nvSpPr>
        <dsp:cNvPr id="0" name=""/>
        <dsp:cNvSpPr/>
      </dsp:nvSpPr>
      <dsp:spPr>
        <a:xfrm>
          <a:off x="2891887" y="378707"/>
          <a:ext cx="4288685" cy="4288685"/>
        </a:xfrm>
        <a:custGeom>
          <a:avLst/>
          <a:gdLst/>
          <a:ahLst/>
          <a:cxnLst/>
          <a:rect l="0" t="0" r="0" b="0"/>
          <a:pathLst>
            <a:path>
              <a:moveTo>
                <a:pt x="4148633" y="1382091"/>
              </a:moveTo>
              <a:arcTo wR="2144342" hR="2144342" stAng="20350662" swAng="106343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A27B18-58FE-7441-91C9-DDB56566203C}">
      <dsp:nvSpPr>
        <dsp:cNvPr id="0" name=""/>
        <dsp:cNvSpPr/>
      </dsp:nvSpPr>
      <dsp:spPr>
        <a:xfrm>
          <a:off x="6548307" y="2624185"/>
          <a:ext cx="1157004" cy="752053"/>
        </a:xfrm>
        <a:prstGeom prst="roundRect">
          <a:avLst/>
        </a:prstGeom>
        <a:gradFill rotWithShape="1">
          <a:gsLst>
            <a:gs pos="0">
              <a:schemeClr val="accent5">
                <a:tint val="65000"/>
                <a:satMod val="270000"/>
              </a:schemeClr>
            </a:gs>
            <a:gs pos="25000">
              <a:schemeClr val="accent5">
                <a:tint val="60000"/>
                <a:satMod val="300000"/>
              </a:schemeClr>
            </a:gs>
            <a:gs pos="100000">
              <a:schemeClr val="accent5">
                <a:tint val="29000"/>
                <a:satMod val="40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atMod val="15000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smtClean="0"/>
            <a:t>Research</a:t>
          </a:r>
          <a:endParaRPr lang="en-US" sz="1300" kern="1200"/>
        </a:p>
      </dsp:txBody>
      <dsp:txXfrm>
        <a:off x="6585019" y="2660897"/>
        <a:ext cx="1083580" cy="678629"/>
      </dsp:txXfrm>
    </dsp:sp>
    <dsp:sp modelId="{F07F0EC9-8E2B-6347-AAEB-4E572E70828C}">
      <dsp:nvSpPr>
        <dsp:cNvPr id="0" name=""/>
        <dsp:cNvSpPr/>
      </dsp:nvSpPr>
      <dsp:spPr>
        <a:xfrm>
          <a:off x="2891887" y="378707"/>
          <a:ext cx="4288685" cy="4288685"/>
        </a:xfrm>
        <a:custGeom>
          <a:avLst/>
          <a:gdLst/>
          <a:ahLst/>
          <a:cxnLst/>
          <a:rect l="0" t="0" r="0" b="0"/>
          <a:pathLst>
            <a:path>
              <a:moveTo>
                <a:pt x="4037170" y="3152019"/>
              </a:moveTo>
              <a:arcTo wR="2144342" hR="2144342" stAng="1681759" swAng="83440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CD2066-A1BF-C445-AB3F-71D76FF12129}">
      <dsp:nvSpPr>
        <dsp:cNvPr id="0" name=""/>
        <dsp:cNvSpPr/>
      </dsp:nvSpPr>
      <dsp:spPr>
        <a:xfrm>
          <a:off x="5388123" y="4079010"/>
          <a:ext cx="1157004" cy="752053"/>
        </a:xfrm>
        <a:prstGeom prst="roundRect">
          <a:avLst/>
        </a:prstGeom>
        <a:gradFill rotWithShape="1">
          <a:gsLst>
            <a:gs pos="0">
              <a:schemeClr val="accent5">
                <a:tint val="65000"/>
                <a:satMod val="270000"/>
              </a:schemeClr>
            </a:gs>
            <a:gs pos="25000">
              <a:schemeClr val="accent5">
                <a:tint val="60000"/>
                <a:satMod val="300000"/>
              </a:schemeClr>
            </a:gs>
            <a:gs pos="100000">
              <a:schemeClr val="accent5">
                <a:tint val="29000"/>
                <a:satMod val="40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atMod val="15000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smtClean="0"/>
            <a:t>Search</a:t>
          </a:r>
          <a:endParaRPr lang="en-US" sz="1300" kern="1200"/>
        </a:p>
      </dsp:txBody>
      <dsp:txXfrm>
        <a:off x="5424835" y="4115722"/>
        <a:ext cx="1083580" cy="678629"/>
      </dsp:txXfrm>
    </dsp:sp>
    <dsp:sp modelId="{EE6E3219-7741-4D40-AE7E-2D225BDDC002}">
      <dsp:nvSpPr>
        <dsp:cNvPr id="0" name=""/>
        <dsp:cNvSpPr/>
      </dsp:nvSpPr>
      <dsp:spPr>
        <a:xfrm>
          <a:off x="2891887" y="378707"/>
          <a:ext cx="4288685" cy="4288685"/>
        </a:xfrm>
        <a:custGeom>
          <a:avLst/>
          <a:gdLst/>
          <a:ahLst/>
          <a:cxnLst/>
          <a:rect l="0" t="0" r="0" b="0"/>
          <a:pathLst>
            <a:path>
              <a:moveTo>
                <a:pt x="2356728" y="4278142"/>
              </a:moveTo>
              <a:arcTo wR="2144342" hR="2144342" stAng="5058950" swAng="68210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05907F-3021-7F45-9ACB-968BE0685EAB}">
      <dsp:nvSpPr>
        <dsp:cNvPr id="0" name=""/>
        <dsp:cNvSpPr/>
      </dsp:nvSpPr>
      <dsp:spPr>
        <a:xfrm>
          <a:off x="3527331" y="4079010"/>
          <a:ext cx="1157004" cy="752053"/>
        </a:xfrm>
        <a:prstGeom prst="roundRect">
          <a:avLst/>
        </a:prstGeom>
        <a:gradFill rotWithShape="1">
          <a:gsLst>
            <a:gs pos="0">
              <a:schemeClr val="accent5">
                <a:tint val="65000"/>
                <a:satMod val="270000"/>
              </a:schemeClr>
            </a:gs>
            <a:gs pos="25000">
              <a:schemeClr val="accent5">
                <a:tint val="60000"/>
                <a:satMod val="300000"/>
              </a:schemeClr>
            </a:gs>
            <a:gs pos="100000">
              <a:schemeClr val="accent5">
                <a:tint val="29000"/>
                <a:satMod val="40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atMod val="15000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smtClean="0"/>
            <a:t>Transaction</a:t>
          </a:r>
          <a:endParaRPr lang="en-US" sz="1300" kern="1200"/>
        </a:p>
      </dsp:txBody>
      <dsp:txXfrm>
        <a:off x="3564043" y="4115722"/>
        <a:ext cx="1083580" cy="678629"/>
      </dsp:txXfrm>
    </dsp:sp>
    <dsp:sp modelId="{7D8EEDD7-2B77-E44B-80E5-5980051F65BC}">
      <dsp:nvSpPr>
        <dsp:cNvPr id="0" name=""/>
        <dsp:cNvSpPr/>
      </dsp:nvSpPr>
      <dsp:spPr>
        <a:xfrm>
          <a:off x="2891887" y="378707"/>
          <a:ext cx="4288685" cy="4288685"/>
        </a:xfrm>
        <a:custGeom>
          <a:avLst/>
          <a:gdLst/>
          <a:ahLst/>
          <a:cxnLst/>
          <a:rect l="0" t="0" r="0" b="0"/>
          <a:pathLst>
            <a:path>
              <a:moveTo>
                <a:pt x="549184" y="3577408"/>
              </a:moveTo>
              <a:arcTo wR="2144342" hR="2144342" stAng="8283838" swAng="83440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13D7F4-51F6-4B45-87FC-827B9B3EF1EC}">
      <dsp:nvSpPr>
        <dsp:cNvPr id="0" name=""/>
        <dsp:cNvSpPr/>
      </dsp:nvSpPr>
      <dsp:spPr>
        <a:xfrm>
          <a:off x="2367147" y="2624185"/>
          <a:ext cx="1157004" cy="752053"/>
        </a:xfrm>
        <a:prstGeom prst="roundRect">
          <a:avLst/>
        </a:prstGeom>
        <a:gradFill rotWithShape="1">
          <a:gsLst>
            <a:gs pos="0">
              <a:schemeClr val="accent5">
                <a:tint val="65000"/>
                <a:satMod val="270000"/>
              </a:schemeClr>
            </a:gs>
            <a:gs pos="25000">
              <a:schemeClr val="accent5">
                <a:tint val="60000"/>
                <a:satMod val="300000"/>
              </a:schemeClr>
            </a:gs>
            <a:gs pos="100000">
              <a:schemeClr val="accent5">
                <a:tint val="29000"/>
                <a:satMod val="40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atMod val="15000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smtClean="0"/>
            <a:t>Use</a:t>
          </a:r>
          <a:endParaRPr lang="en-US" sz="1300" kern="1200"/>
        </a:p>
      </dsp:txBody>
      <dsp:txXfrm>
        <a:off x="2403859" y="2660897"/>
        <a:ext cx="1083580" cy="678629"/>
      </dsp:txXfrm>
    </dsp:sp>
    <dsp:sp modelId="{9D27737F-D450-2945-9CD3-E9C243E5C05C}">
      <dsp:nvSpPr>
        <dsp:cNvPr id="0" name=""/>
        <dsp:cNvSpPr/>
      </dsp:nvSpPr>
      <dsp:spPr>
        <a:xfrm>
          <a:off x="2891887" y="378707"/>
          <a:ext cx="4288685" cy="4288685"/>
        </a:xfrm>
        <a:custGeom>
          <a:avLst/>
          <a:gdLst/>
          <a:ahLst/>
          <a:cxnLst/>
          <a:rect l="0" t="0" r="0" b="0"/>
          <a:pathLst>
            <a:path>
              <a:moveTo>
                <a:pt x="3134" y="2028441"/>
              </a:moveTo>
              <a:arcTo wR="2144342" hR="2144342" stAng="10985901" swAng="106343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0BDCFD-BE52-5C40-A36E-3F2DEB428C2B}">
      <dsp:nvSpPr>
        <dsp:cNvPr id="0" name=""/>
        <dsp:cNvSpPr/>
      </dsp:nvSpPr>
      <dsp:spPr>
        <a:xfrm>
          <a:off x="2781212" y="810048"/>
          <a:ext cx="1157004" cy="752053"/>
        </a:xfrm>
        <a:prstGeom prst="roundRect">
          <a:avLst/>
        </a:prstGeom>
        <a:gradFill rotWithShape="1">
          <a:gsLst>
            <a:gs pos="0">
              <a:schemeClr val="accent5">
                <a:tint val="65000"/>
                <a:satMod val="270000"/>
              </a:schemeClr>
            </a:gs>
            <a:gs pos="25000">
              <a:schemeClr val="accent5">
                <a:tint val="60000"/>
                <a:satMod val="300000"/>
              </a:schemeClr>
            </a:gs>
            <a:gs pos="100000">
              <a:schemeClr val="accent5">
                <a:tint val="29000"/>
                <a:satMod val="40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atMod val="150000"/>
            </a:schemeClr>
          </a:solidFill>
          <a:prstDash val="solid"/>
        </a:ln>
        <a:effectLst>
          <a:outerShdw blurRad="65500" dist="38100" dir="5400000" rotWithShape="0">
            <a:srgbClr val="000000">
              <a:alpha val="40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End of Life</a:t>
          </a:r>
          <a:endParaRPr lang="en-US" sz="1300" kern="1200" dirty="0"/>
        </a:p>
      </dsp:txBody>
      <dsp:txXfrm>
        <a:off x="2817924" y="846760"/>
        <a:ext cx="1083580" cy="678629"/>
      </dsp:txXfrm>
    </dsp:sp>
    <dsp:sp modelId="{7D114326-22B9-574A-A906-B7ADEFFEBCA1}">
      <dsp:nvSpPr>
        <dsp:cNvPr id="0" name=""/>
        <dsp:cNvSpPr/>
      </dsp:nvSpPr>
      <dsp:spPr>
        <a:xfrm>
          <a:off x="2891887" y="378707"/>
          <a:ext cx="4288685" cy="4288685"/>
        </a:xfrm>
        <a:custGeom>
          <a:avLst/>
          <a:gdLst/>
          <a:ahLst/>
          <a:cxnLst/>
          <a:rect l="0" t="0" r="0" b="0"/>
          <a:pathLst>
            <a:path>
              <a:moveTo>
                <a:pt x="984663" y="340638"/>
              </a:moveTo>
              <a:arcTo wR="2144342" hR="2144342" stAng="14235678" swAng="77078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337" cy="464185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3744" y="0"/>
            <a:ext cx="3032337" cy="464185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r">
              <a:defRPr sz="1200"/>
            </a:lvl1pPr>
          </a:lstStyle>
          <a:p>
            <a:fld id="{F0E0D10C-C6A3-F740-9FF7-5A78C3B47012}" type="datetimeFigureOut">
              <a:rPr lang="en-US" smtClean="0"/>
              <a:pPr/>
              <a:t>3/2/12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4813" y="696913"/>
            <a:ext cx="6188075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31" tIns="46516" rIns="93031" bIns="4651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9770" y="4409758"/>
            <a:ext cx="5598160" cy="4177665"/>
          </a:xfrm>
          <a:prstGeom prst="rect">
            <a:avLst/>
          </a:prstGeom>
        </p:spPr>
        <p:txBody>
          <a:bodyPr vert="horz" lIns="93031" tIns="46516" rIns="93031" bIns="4651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32337" cy="464185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3744" y="8817904"/>
            <a:ext cx="3032337" cy="464185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r">
              <a:defRPr sz="1200"/>
            </a:lvl1pPr>
          </a:lstStyle>
          <a:p>
            <a:fld id="{1154C00D-F09A-874F-ACD6-23C00E0188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53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Commerce has evolved in the last 20 years or so from just being Commerce to eCommerce</a:t>
            </a:r>
            <a:r>
              <a:rPr lang="en-US" baseline="0" dirty="0" smtClean="0"/>
              <a:t> to now the latest hot trend mCommerce. If you look back and start reading the way these are defined it’s kind of misleading what commerce is.</a:t>
            </a:r>
          </a:p>
          <a:p>
            <a:endParaRPr lang="en-US" dirty="0" smtClean="0"/>
          </a:p>
          <a:p>
            <a:r>
              <a:rPr lang="en-US" dirty="0" smtClean="0"/>
              <a:t>Commerce: Trading of something of economic value such as goods, services, information or money between two or more entities</a:t>
            </a:r>
          </a:p>
          <a:p>
            <a:endParaRPr lang="en-US" dirty="0" smtClean="0"/>
          </a:p>
          <a:p>
            <a:r>
              <a:rPr lang="en-US" dirty="0" smtClean="0"/>
              <a:t>eCommerce: Buying and selling of products or services over electronic systems such as the Internet and other computer networks</a:t>
            </a:r>
          </a:p>
          <a:p>
            <a:endParaRPr lang="en-US" dirty="0" smtClean="0"/>
          </a:p>
          <a:p>
            <a:r>
              <a:rPr lang="en-US" dirty="0" smtClean="0"/>
              <a:t>mCommerce: Buying and selling of products or services using a mobile device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4C00D-F09A-874F-ACD6-23C00E01883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154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just look at the mobile commerce estimates by various analytics and totally miss the bigger opportunities in the</a:t>
            </a:r>
            <a:r>
              <a:rPr lang="en-US" baseline="0" dirty="0" smtClean="0"/>
              <a:t> world of commerce. This is a good example of how big the web assisted commerce is – it’s almost as big as offline commerce.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you would ask what are we doing to help developers succeed.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4C00D-F09A-874F-ACD6-23C00E01883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408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eBay </a:t>
            </a:r>
            <a:r>
              <a:rPr lang="en-US" dirty="0" err="1" smtClean="0"/>
              <a:t>Inc</a:t>
            </a:r>
            <a:r>
              <a:rPr lang="en-US" dirty="0" smtClean="0"/>
              <a:t> has a wide</a:t>
            </a:r>
            <a:r>
              <a:rPr lang="en-US" baseline="0" dirty="0" smtClean="0"/>
              <a:t> variety of services that assist developers and merchants. Here is a quick list.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the next few slides we will cover a few mCommerce use cases where each of these eBay </a:t>
            </a:r>
            <a:r>
              <a:rPr lang="en-US" baseline="0" dirty="0" err="1" smtClean="0"/>
              <a:t>Inc</a:t>
            </a:r>
            <a:r>
              <a:rPr lang="en-US" baseline="0" dirty="0" smtClean="0"/>
              <a:t> offerings help developers to build the best shopping experience.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4C00D-F09A-874F-ACD6-23C00E01883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404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Used</a:t>
            </a:r>
            <a:r>
              <a:rPr lang="en-US" baseline="0" dirty="0" smtClean="0"/>
              <a:t> in: eBay Core for iPhone and </a:t>
            </a:r>
            <a:r>
              <a:rPr lang="en-US" baseline="0" dirty="0" err="1" smtClean="0"/>
              <a:t>iPad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Half.com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Shopping.com</a:t>
            </a:r>
            <a:r>
              <a:rPr lang="en-US" baseline="0" dirty="0" smtClean="0"/>
              <a:t>, eBay Selling, eBay Motors, Milo, </a:t>
            </a:r>
            <a:r>
              <a:rPr lang="en-US" baseline="0" dirty="0" err="1" smtClean="0"/>
              <a:t>Where.com</a:t>
            </a:r>
            <a:r>
              <a:rPr lang="en-US" baseline="0" dirty="0" smtClean="0"/>
              <a:t>, coming soon to </a:t>
            </a:r>
            <a:r>
              <a:rPr lang="en-US" baseline="0" dirty="0" err="1" smtClean="0"/>
              <a:t>StubHub</a:t>
            </a:r>
            <a:r>
              <a:rPr lang="en-US" baseline="0" dirty="0" smtClean="0"/>
              <a:t> and eBay Classifieds.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15BD4-061B-0A49-9042-BA8AD80DC77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1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15BD4-061B-0A49-9042-BA8AD80DC77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946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the</a:t>
            </a:r>
            <a:r>
              <a:rPr lang="en-US" baseline="0" dirty="0" smtClean="0"/>
              <a:t> left, this is an actual picture of what the camera on the iPhone 3G sees.</a:t>
            </a:r>
          </a:p>
          <a:p>
            <a:r>
              <a:rPr lang="en-US" baseline="0" dirty="0" smtClean="0"/>
              <a:t>It’s very blurry.</a:t>
            </a:r>
          </a:p>
          <a:p>
            <a:r>
              <a:rPr lang="en-US" baseline="0" dirty="0" smtClean="0"/>
              <a:t>On the right, this is our test app, showing multiple barcodes being recognized at once, with floating labels.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15BD4-061B-0A49-9042-BA8AD80DC77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03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can use the code to lookup information from various web services like Google,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TheFind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eBay,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Half.com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Milo.com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Best Buy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4C00D-F09A-874F-ACD6-23C00E01883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4243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www.searchupc.com</a:t>
            </a:r>
            <a:r>
              <a:rPr lang="en-US" dirty="0" smtClean="0"/>
              <a:t>/</a:t>
            </a:r>
            <a:r>
              <a:rPr lang="en-US" dirty="0" err="1" smtClean="0"/>
              <a:t>api</a:t>
            </a:r>
            <a:r>
              <a:rPr lang="en-US" dirty="0" smtClean="0"/>
              <a:t>/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code.google.com</a:t>
            </a:r>
            <a:r>
              <a:rPr lang="en-US" dirty="0" smtClean="0"/>
              <a:t>/</a:t>
            </a:r>
            <a:r>
              <a:rPr lang="en-US" dirty="0" err="1" smtClean="0"/>
              <a:t>apis</a:t>
            </a:r>
            <a:r>
              <a:rPr lang="en-US" dirty="0" smtClean="0"/>
              <a:t>/shopping/search/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www.googleapis.com</a:t>
            </a:r>
            <a:r>
              <a:rPr lang="en-US" dirty="0" smtClean="0"/>
              <a:t>/shopping/search/v1/public/</a:t>
            </a:r>
            <a:r>
              <a:rPr lang="en-US" dirty="0" err="1" smtClean="0"/>
              <a:t>products?key</a:t>
            </a:r>
            <a:r>
              <a:rPr lang="en-US" dirty="0" smtClean="0"/>
              <a:t>=AIzaSyDf73dhSsMXDsdru-oDuAwrjcyo3lhafNk&amp;country=</a:t>
            </a:r>
            <a:r>
              <a:rPr lang="en-US" dirty="0" err="1" smtClean="0"/>
              <a:t>US&amp;q</a:t>
            </a:r>
            <a:r>
              <a:rPr lang="en-US" dirty="0" smtClean="0"/>
              <a:t>=036000123197&amp;alt=</a:t>
            </a:r>
            <a:r>
              <a:rPr lang="en-US" dirty="0" err="1" smtClean="0"/>
              <a:t>json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developer.ebay.com</a:t>
            </a:r>
            <a:r>
              <a:rPr lang="en-US" dirty="0" smtClean="0"/>
              <a:t>/</a:t>
            </a:r>
            <a:r>
              <a:rPr lang="en-US" dirty="0" err="1" smtClean="0"/>
              <a:t>devzone</a:t>
            </a:r>
            <a:r>
              <a:rPr lang="en-US" dirty="0" smtClean="0"/>
              <a:t>/finding/Concepts/</a:t>
            </a:r>
            <a:r>
              <a:rPr lang="en-US" dirty="0" err="1" smtClean="0"/>
              <a:t>FindingAPIGuide.html#usekeywords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4C00D-F09A-874F-ACD6-23C00E01883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1491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milo.com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www.ebay.com</a:t>
            </a:r>
            <a:r>
              <a:rPr lang="en-US" dirty="0" smtClean="0"/>
              <a:t>/local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4C00D-F09A-874F-ACD6-23C00E01883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5806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Traditional commerce platforms</a:t>
            </a:r>
            <a:r>
              <a:rPr lang="en-US" baseline="0" dirty="0" smtClean="0"/>
              <a:t> and integrations with various web services and custom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4C00D-F09A-874F-ACD6-23C00E01883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11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w/ fabric</a:t>
            </a:r>
            <a:r>
              <a:rPr lang="en-US" baseline="0" dirty="0" smtClean="0"/>
              <a:t>’s single integration approach and open commerce language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4C00D-F09A-874F-ACD6-23C00E01883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56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refer to these as mCommerce. Advertising,</a:t>
            </a:r>
            <a:r>
              <a:rPr lang="en-US" baseline="0" dirty="0" smtClean="0"/>
              <a:t> payments, ticketing, banking, entertainment – yeah they kind of make sense but one would wonder is that what mCommerce is all about 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4C00D-F09A-874F-ACD6-23C00E01883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02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4C00D-F09A-874F-ACD6-23C00E01883B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Commerce is more than buying and selling products online! No one just goes to a store (physical</a:t>
            </a:r>
            <a:r>
              <a:rPr lang="en-US" sz="1200" baseline="0" dirty="0" smtClean="0"/>
              <a:t> or online) and buys something – there’s quite a lot that goes into making that purchase happen.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4C00D-F09A-874F-ACD6-23C00E01883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974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Inspiration: want to be a writer</a:t>
            </a:r>
          </a:p>
          <a:p>
            <a:r>
              <a:rPr lang="en-US" dirty="0" smtClean="0"/>
              <a:t>Investigation: What do I need ? Writing classes, computer, publisher</a:t>
            </a:r>
          </a:p>
          <a:p>
            <a:r>
              <a:rPr lang="en-US" dirty="0" smtClean="0"/>
              <a:t>Research: What brands and types of computers are out there ?</a:t>
            </a:r>
          </a:p>
          <a:p>
            <a:r>
              <a:rPr lang="en-US" dirty="0" smtClean="0"/>
              <a:t>Search: Where</a:t>
            </a:r>
            <a:r>
              <a:rPr lang="en-US" baseline="0" dirty="0" smtClean="0"/>
              <a:t> can I find a Dell </a:t>
            </a:r>
            <a:r>
              <a:rPr lang="en-US" baseline="0" dirty="0" err="1" smtClean="0"/>
              <a:t>Inspiron</a:t>
            </a:r>
            <a:r>
              <a:rPr lang="en-US" baseline="0" dirty="0" smtClean="0"/>
              <a:t> at a good price?</a:t>
            </a:r>
          </a:p>
          <a:p>
            <a:r>
              <a:rPr lang="en-US" baseline="0" dirty="0" smtClean="0"/>
              <a:t>Transaction: Purchase a Dell</a:t>
            </a:r>
          </a:p>
          <a:p>
            <a:r>
              <a:rPr lang="en-US" baseline="0" dirty="0" smtClean="0"/>
              <a:t>Use: share the experience, review, tips</a:t>
            </a:r>
          </a:p>
          <a:p>
            <a:r>
              <a:rPr lang="en-US" baseline="0" dirty="0" smtClean="0"/>
              <a:t>End of life: recycle, resale, donate, discard,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33008-D1D3-044F-BB67-6F70B52D405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34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I’m pretty sure several of you might have heard about Social Commerce. Most</a:t>
            </a:r>
            <a:r>
              <a:rPr lang="en-US" baseline="0" dirty="0" smtClean="0"/>
              <a:t> of the people think Social commerce is all about buying and selling of goods over Social media (Facebook and Twitter) – right ? </a:t>
            </a:r>
            <a:r>
              <a:rPr lang="en-US" dirty="0" smtClean="0"/>
              <a:t>Wikipedia </a:t>
            </a:r>
            <a:r>
              <a:rPr lang="en-US" dirty="0" smtClean="0"/>
              <a:t>says….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33008-D1D3-044F-BB67-6F70B52D405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529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Wikipedia </a:t>
            </a:r>
            <a:r>
              <a:rPr lang="en-US" dirty="0" smtClean="0"/>
              <a:t>says…</a:t>
            </a:r>
            <a:r>
              <a:rPr lang="en-US" dirty="0" smtClean="0"/>
              <a:t>. – now this makes sense isn’t it. It’s</a:t>
            </a:r>
            <a:r>
              <a:rPr lang="en-US" baseline="0" dirty="0" smtClean="0"/>
              <a:t> more than just buying and selling things – it’s about social interactions, and how they help in buying and selling of goods.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33008-D1D3-044F-BB67-6F70B52D405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529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Which</a:t>
            </a:r>
            <a:r>
              <a:rPr lang="en-US" baseline="0" dirty="0" smtClean="0"/>
              <a:t> applies to each and every phase of a commerce transaction.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Now take this and apply to mobile – given the way mobile devices are evolving and changing the way we shop, mobile commerce is more than selling and buying goods over a mobile device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33008-D1D3-044F-BB67-6F70B52D405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34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It’s about assisting in each and every phase of the commerce transaction – this is what it makes any where, any time and any how!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33008-D1D3-044F-BB67-6F70B52D405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34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we have seen</a:t>
            </a:r>
            <a:r>
              <a:rPr lang="en-US" baseline="0" dirty="0" smtClean="0"/>
              <a:t> or still seeing, the way people shop is changing almost every day.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5748B8-5339-5946-8C51-E8323C232E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11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with Partner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8013" y="1143000"/>
            <a:ext cx="9601199" cy="1470025"/>
          </a:xfrm>
        </p:spPr>
        <p:txBody>
          <a:bodyPr>
            <a:noAutofit/>
          </a:bodyPr>
          <a:lstStyle>
            <a:lvl1pPr>
              <a:defRPr sz="6000" b="1" spc="-15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635" y="4876800"/>
            <a:ext cx="8532178" cy="1600200"/>
          </a:xfrm>
        </p:spPr>
        <p:txBody>
          <a:bodyPr>
            <a:noAutofit/>
          </a:bodyPr>
          <a:lstStyle>
            <a:lvl1pPr marL="0" indent="0" algn="r">
              <a:buNone/>
              <a:defRPr sz="3600" spc="-100" baseline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1323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341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71531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944299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600200"/>
            <a:ext cx="5486399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4" y="1600200"/>
            <a:ext cx="5638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15026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2" y="4407299"/>
            <a:ext cx="10361032" cy="1361281"/>
          </a:xfrm>
          <a:prstGeom prst="rect">
            <a:avLst/>
          </a:prstGeom>
        </p:spPr>
        <p:txBody>
          <a:bodyPr lIns="114300" tIns="57150" rIns="114300" bIns="57150" anchor="t"/>
          <a:lstStyle>
            <a:lvl1pPr algn="l">
              <a:defRPr sz="5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2" y="2907110"/>
            <a:ext cx="10361032" cy="1500188"/>
          </a:xfrm>
          <a:prstGeom prst="rect">
            <a:avLst/>
          </a:prstGeom>
        </p:spPr>
        <p:txBody>
          <a:bodyPr lIns="114300" tIns="57150" rIns="114300" bIns="57150" anchor="b"/>
          <a:lstStyle>
            <a:lvl1pPr marL="0" indent="0">
              <a:buNone/>
              <a:defRPr sz="2500"/>
            </a:lvl1pPr>
            <a:lvl2pPr marL="571500" indent="0">
              <a:buNone/>
              <a:defRPr sz="2300"/>
            </a:lvl2pPr>
            <a:lvl3pPr marL="1143000" indent="0">
              <a:buNone/>
              <a:defRPr sz="2000"/>
            </a:lvl3pPr>
            <a:lvl4pPr marL="1714500" indent="0">
              <a:buNone/>
              <a:defRPr sz="1800"/>
            </a:lvl4pPr>
            <a:lvl5pPr marL="2286000" indent="0">
              <a:buNone/>
              <a:defRPr sz="1800"/>
            </a:lvl5pPr>
            <a:lvl6pPr marL="2857500" indent="0">
              <a:buNone/>
              <a:defRPr sz="1800"/>
            </a:lvl6pPr>
            <a:lvl7pPr marL="3429000" indent="0">
              <a:buNone/>
              <a:defRPr sz="1800"/>
            </a:lvl7pPr>
            <a:lvl8pPr marL="4000500" indent="0">
              <a:buNone/>
              <a:defRPr sz="1800"/>
            </a:lvl8pPr>
            <a:lvl9pPr marL="457200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919156" y="6330157"/>
            <a:ext cx="1015735" cy="456406"/>
          </a:xfrm>
          <a:prstGeom prst="rect">
            <a:avLst/>
          </a:prstGeom>
          <a:ln/>
        </p:spPr>
        <p:txBody>
          <a:bodyPr lIns="114300" tIns="57150" rIns="114300" bIns="57150"/>
          <a:lstStyle>
            <a:lvl1pPr>
              <a:defRPr/>
            </a:lvl1pPr>
          </a:lstStyle>
          <a:p>
            <a:fld id="{C3804742-7267-134C-8C75-E56DEA0E570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97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/>
          <a:lstStyle/>
          <a:p>
            <a:fld id="{D3A66151-AFA5-B24D-95E9-7A51BF019A94}" type="datetimeFigureOut">
              <a:rPr lang="en-US" smtClean="0"/>
              <a:t>3/3/12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/>
          <a:lstStyle/>
          <a:p>
            <a:fld id="{51E18D7F-1DFD-4F46-8131-8B23B4969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070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jpe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613" y="381000"/>
            <a:ext cx="10969943" cy="1143000"/>
          </a:xfrm>
          <a:prstGeom prst="rect">
            <a:avLst/>
          </a:prstGeom>
        </p:spPr>
        <p:txBody>
          <a:bodyPr vert="horz" wrap="square" lIns="0" tIns="0" rIns="91440" bIns="4572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613" y="1600200"/>
            <a:ext cx="10969943" cy="4876800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55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49" r:id="rId3"/>
    <p:sldLayoutId id="2147483650" r:id="rId4"/>
    <p:sldLayoutId id="2147483654" r:id="rId5"/>
    <p:sldLayoutId id="2147483655" r:id="rId6"/>
    <p:sldLayoutId id="2147483652" r:id="rId7"/>
    <p:sldLayoutId id="2147483663" r:id="rId8"/>
    <p:sldLayoutId id="2147483664" r:id="rId9"/>
  </p:sldLayoutIdLst>
  <p:transition xmlns:p14="http://schemas.microsoft.com/office/powerpoint/2010/main">
    <p:fade/>
  </p:transition>
  <p:txStyles>
    <p:titleStyle>
      <a:lvl1pPr algn="l" defTabSz="914400" rtl="0" eaLnBrk="1" latinLnBrk="0" hangingPunct="1">
        <a:spcBef>
          <a:spcPct val="0"/>
        </a:spcBef>
        <a:buNone/>
        <a:defRPr sz="4400" b="1" kern="1200" spc="-100" baseline="0">
          <a:gradFill>
            <a:gsLst>
              <a:gs pos="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SzPct val="75000"/>
        <a:buFontTx/>
        <a:buBlip>
          <a:blip r:embed="rId12"/>
        </a:buBlip>
        <a:defRPr sz="3200" kern="1200">
          <a:gradFill>
            <a:gsLst>
              <a:gs pos="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75000"/>
        <a:buFontTx/>
        <a:buBlip>
          <a:blip r:embed="rId12"/>
        </a:buBlip>
        <a:defRPr sz="2800" kern="1200">
          <a:gradFill>
            <a:gsLst>
              <a:gs pos="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75000"/>
        <a:buFontTx/>
        <a:buBlip>
          <a:blip r:embed="rId12"/>
        </a:buBlip>
        <a:defRPr sz="2400" kern="1200">
          <a:gradFill>
            <a:gsLst>
              <a:gs pos="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SzPct val="75000"/>
        <a:buFontTx/>
        <a:buBlip>
          <a:blip r:embed="rId12"/>
        </a:buBlip>
        <a:defRPr sz="2000" kern="1200">
          <a:gradFill>
            <a:gsLst>
              <a:gs pos="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SzPct val="75000"/>
        <a:buFontTx/>
        <a:buBlip>
          <a:blip r:embed="rId12"/>
        </a:buBlip>
        <a:defRPr sz="2000" kern="1200">
          <a:gradFill>
            <a:gsLst>
              <a:gs pos="0">
                <a:schemeClr val="bg1"/>
              </a:gs>
              <a:gs pos="100000">
                <a:schemeClr val="bg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jpe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hyperlink" Target="http://www.google.com/imgres?imgurl=http://farm6.static.flickr.com/5047/5225207979_c0faa32427_z.jpg&amp;imgrefurl=http://www.flickr.com/photos/ebayink/5225207979/&amp;usg=__0y42yAfXlcj8CGhMp64Fd9_TKFg=&amp;h=260&amp;w=500&amp;sz=58&amp;hl=en&amp;start=3&amp;sig2=acj09_-SlkOx9zzfbJi_3w&amp;zoom=1&amp;itbs=1&amp;tbnid=HZxiDuRq9xRt7M:&amp;tbnh=68&amp;tbnw=130&amp;prev=/images?q=milo+ebay+logo&amp;hl=en&amp;rlz=1T4ADBF_enUS333US333&amp;tbs=isch:1&amp;ei=IQ4kTYb6KY-qsAPX4oCKCg" TargetMode="External"/><Relationship Id="rId5" Type="http://schemas.openxmlformats.org/officeDocument/2006/relationships/image" Target="../media/image8.jpe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hyperlink" Target="http://www.google.com/imgres?imgurl=http://nwamotherlode.com/wp-content/uploads/2010/08/groupon-logo.jpg&amp;imgrefurl=http://nwamotherlode.com/archives/6149&amp;h=296&amp;w=600&amp;sz=25&amp;tbnid=ENb33e7I30fXhM:&amp;tbnh=67&amp;tbnw=135&amp;prev=/images?q=groupon+logo&amp;zoom=1&amp;q=groupon+logo&amp;usg=__WCZbPomPEwk8kBSt_hIyJzO0FJk=&amp;sa=X&amp;ei=bA0kTdXWLom6sAOMkNGHCg&amp;ved=0CBoQ9QEwAA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www.x.com/mobile" TargetMode="External"/><Relationship Id="rId3" Type="http://schemas.openxmlformats.org/officeDocument/2006/relationships/hyperlink" Target="http://zong.com/merchants/get-started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emf"/><Relationship Id="rId5" Type="http://schemas.openxmlformats.org/officeDocument/2006/relationships/image" Target="../media/image31.png"/><Relationship Id="rId6" Type="http://schemas.openxmlformats.org/officeDocument/2006/relationships/hyperlink" Target="http://images.google.com/imgres?imgurl=http://samueljscott.files.wordpress.com/2007/04/dollar.jpg&amp;imgrefurl=http://samueljscott.wordpress.com/2007/04/13/is-the-dollar-under-threat/&amp;h=322&amp;w=355&amp;sz=35&amp;hl=en&amp;start=1&amp;tbnid=CwxmPXfCEp0LbM:&amp;tbnh=110&amp;tbnw=121&amp;prev=/images?q=dollar&amp;gbv=2&amp;svnum=10&amp;hl=en" TargetMode="External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4" Type="http://schemas.openxmlformats.org/officeDocument/2006/relationships/image" Target="../media/image41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x.com/milo/v3/products?key=b4ed31285da05874a0bbba1fd8d0cd00&amp;q=nintendo+wii" TargetMode="External"/><Relationship Id="rId4" Type="http://schemas.openxmlformats.org/officeDocument/2006/relationships/hyperlink" Target="https://api.x.com/milo/v3/store_addresses?key=b4ed31285da05874a0bbba1fd8d0cd00&amp;merchant_ids=3040,9386" TargetMode="External"/><Relationship Id="rId5" Type="http://schemas.openxmlformats.org/officeDocument/2006/relationships/hyperlink" Target="https://api.x.com/milo/v3/availability?key=b4ed31285da05874a0bbba1fd8d0cd00&amp;product_id=1475018&amp;postal_code=95054" TargetMode="External"/><Relationship Id="rId6" Type="http://schemas.openxmlformats.org/officeDocument/2006/relationships/hyperlink" Target="https://apigee.com/console/gomilo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devportal.x.com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hunch.com/developers" TargetMode="External"/><Relationship Id="rId3" Type="http://schemas.openxmlformats.org/officeDocument/2006/relationships/hyperlink" Target="http://hunch.com/developers/v1/resources/console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7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7.jpeg"/><Relationship Id="rId12" Type="http://schemas.openxmlformats.org/officeDocument/2006/relationships/image" Target="../media/image58.png"/><Relationship Id="rId13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9.png"/><Relationship Id="rId4" Type="http://schemas.openxmlformats.org/officeDocument/2006/relationships/image" Target="../media/image50.gif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jpeg"/><Relationship Id="rId8" Type="http://schemas.openxmlformats.org/officeDocument/2006/relationships/image" Target="../media/image54.jpeg"/><Relationship Id="rId9" Type="http://schemas.openxmlformats.org/officeDocument/2006/relationships/image" Target="../media/image55.png"/><Relationship Id="rId10" Type="http://schemas.openxmlformats.org/officeDocument/2006/relationships/image" Target="../media/image56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png"/><Relationship Id="rId3" Type="http://schemas.openxmlformats.org/officeDocument/2006/relationships/hyperlink" Target="https://www.x.com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x.com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GETTING YOUR FEET WET W/ MOBILE COMMERCE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Praveen Alavilli</a:t>
            </a:r>
            <a:br>
              <a:rPr lang="en-US" dirty="0" smtClean="0"/>
            </a:br>
            <a:r>
              <a:rPr lang="en-US" sz="3200" dirty="0" smtClean="0"/>
              <a:t>Developer Evangelism &amp; Tools </a:t>
            </a:r>
          </a:p>
          <a:p>
            <a:r>
              <a:rPr lang="en-US" sz="3200" dirty="0" err="1" smtClean="0"/>
              <a:t>X.Commerce</a:t>
            </a:r>
            <a:r>
              <a:rPr lang="en-US" sz="3200" dirty="0" smtClean="0"/>
              <a:t>, an </a:t>
            </a:r>
            <a:r>
              <a:rPr lang="en-US" sz="3200" dirty="0" smtClean="0"/>
              <a:t>eBay Inc. property </a:t>
            </a:r>
            <a:endParaRPr lang="en-US" sz="3200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SOCIAL COMMERCE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2158101"/>
              </p:ext>
            </p:extLst>
          </p:nvPr>
        </p:nvGraphicFramePr>
        <p:xfrm>
          <a:off x="664460" y="1600201"/>
          <a:ext cx="10072460" cy="4833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un 2"/>
          <p:cNvSpPr/>
          <p:nvPr/>
        </p:nvSpPr>
        <p:spPr>
          <a:xfrm>
            <a:off x="4425705" y="3156856"/>
            <a:ext cx="2805364" cy="1922445"/>
          </a:xfrm>
          <a:prstGeom prst="su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Social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72969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MOBILE </a:t>
            </a:r>
            <a:r>
              <a:rPr lang="en-US" dirty="0" smtClean="0"/>
              <a:t>COMMERCE</a:t>
            </a:r>
            <a:endParaRPr lang="en-US" dirty="0"/>
          </a:p>
        </p:txBody>
      </p:sp>
      <p:graphicFrame>
        <p:nvGraphicFramePr>
          <p:cNvPr id="6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466198"/>
              </p:ext>
            </p:extLst>
          </p:nvPr>
        </p:nvGraphicFramePr>
        <p:xfrm>
          <a:off x="664460" y="1600201"/>
          <a:ext cx="10072460" cy="4833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un 6"/>
          <p:cNvSpPr/>
          <p:nvPr/>
        </p:nvSpPr>
        <p:spPr>
          <a:xfrm>
            <a:off x="4425705" y="3156856"/>
            <a:ext cx="2805364" cy="1922445"/>
          </a:xfrm>
          <a:prstGeom prst="su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Social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/>
          <a:srcRect l="31632" t="7261" r="31366" b="7126"/>
          <a:stretch/>
        </p:blipFill>
        <p:spPr>
          <a:xfrm>
            <a:off x="8125592" y="2087464"/>
            <a:ext cx="709814" cy="1315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8"/>
          <a:srcRect l="31632" t="7261" r="31366" b="7126"/>
          <a:stretch/>
        </p:blipFill>
        <p:spPr>
          <a:xfrm>
            <a:off x="8587342" y="3965556"/>
            <a:ext cx="709814" cy="13150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/>
          <a:srcRect l="31632" t="7261" r="31366" b="7126"/>
          <a:stretch/>
        </p:blipFill>
        <p:spPr>
          <a:xfrm>
            <a:off x="7327793" y="5542919"/>
            <a:ext cx="709814" cy="13150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/>
          <a:srcRect l="31632" t="7261" r="31366" b="7126"/>
          <a:stretch/>
        </p:blipFill>
        <p:spPr>
          <a:xfrm>
            <a:off x="3224825" y="5424888"/>
            <a:ext cx="709814" cy="13150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l="31632" t="7261" r="31366" b="7126"/>
          <a:stretch/>
        </p:blipFill>
        <p:spPr>
          <a:xfrm>
            <a:off x="2101394" y="3943398"/>
            <a:ext cx="709814" cy="13150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/>
          <a:srcRect l="31632" t="7261" r="31366" b="7126"/>
          <a:stretch/>
        </p:blipFill>
        <p:spPr>
          <a:xfrm>
            <a:off x="2475871" y="2136304"/>
            <a:ext cx="709814" cy="13150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8"/>
          <a:srcRect l="31632" t="7261" r="31366" b="7126"/>
          <a:stretch/>
        </p:blipFill>
        <p:spPr>
          <a:xfrm>
            <a:off x="6464867" y="996698"/>
            <a:ext cx="586793" cy="108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991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8"/>
          <p:cNvSpPr txBox="1">
            <a:spLocks noChangeArrowheads="1"/>
          </p:cNvSpPr>
          <p:nvPr/>
        </p:nvSpPr>
        <p:spPr bwMode="auto">
          <a:xfrm>
            <a:off x="1042601" y="4078261"/>
            <a:ext cx="218015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rgbClr val="FFFFFF"/>
                </a:solidFill>
                <a:latin typeface="Helvetica" pitchFamily="34" charset="0"/>
                <a:cs typeface="Helvetica" pitchFamily="34" charset="0"/>
              </a:rPr>
              <a:t>Mobile</a:t>
            </a:r>
          </a:p>
          <a:p>
            <a:pPr algn="r"/>
            <a:r>
              <a:rPr lang="en-US" sz="2400" dirty="0">
                <a:solidFill>
                  <a:srgbClr val="FFFFFF"/>
                </a:solidFill>
                <a:latin typeface="Helvetica" pitchFamily="34" charset="0"/>
                <a:cs typeface="Helvetica" pitchFamily="34" charset="0"/>
              </a:rPr>
              <a:t>payment</a:t>
            </a:r>
          </a:p>
        </p:txBody>
      </p:sp>
      <p:sp>
        <p:nvSpPr>
          <p:cNvPr id="6" name="TextBox 29"/>
          <p:cNvSpPr txBox="1">
            <a:spLocks noChangeArrowheads="1"/>
          </p:cNvSpPr>
          <p:nvPr/>
        </p:nvSpPr>
        <p:spPr bwMode="auto">
          <a:xfrm>
            <a:off x="8378741" y="4131302"/>
            <a:ext cx="245521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Helvetica" pitchFamily="34" charset="0"/>
                <a:cs typeface="Helvetica" pitchFamily="34" charset="0"/>
              </a:rPr>
              <a:t>Promotions &amp; discounts</a:t>
            </a:r>
          </a:p>
        </p:txBody>
      </p:sp>
      <p:sp>
        <p:nvSpPr>
          <p:cNvPr id="7" name="TextBox 31"/>
          <p:cNvSpPr txBox="1">
            <a:spLocks noChangeArrowheads="1"/>
          </p:cNvSpPr>
          <p:nvPr/>
        </p:nvSpPr>
        <p:spPr bwMode="auto">
          <a:xfrm>
            <a:off x="6577172" y="5254301"/>
            <a:ext cx="328579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Helvetica" pitchFamily="34" charset="0"/>
                <a:cs typeface="Helvetica" pitchFamily="34" charset="0"/>
              </a:rPr>
              <a:t>Research online, find in-stock</a:t>
            </a:r>
          </a:p>
        </p:txBody>
      </p:sp>
      <p:sp>
        <p:nvSpPr>
          <p:cNvPr id="8" name="TextBox 33"/>
          <p:cNvSpPr txBox="1">
            <a:spLocks noChangeArrowheads="1"/>
          </p:cNvSpPr>
          <p:nvPr/>
        </p:nvSpPr>
        <p:spPr bwMode="auto">
          <a:xfrm>
            <a:off x="608832" y="2454366"/>
            <a:ext cx="278714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rgbClr val="FFFFFF"/>
                </a:solidFill>
                <a:latin typeface="Helvetica" pitchFamily="34" charset="0"/>
                <a:cs typeface="Helvetica" pitchFamily="34" charset="0"/>
              </a:rPr>
              <a:t>In-store price</a:t>
            </a:r>
          </a:p>
          <a:p>
            <a:pPr algn="r"/>
            <a:r>
              <a:rPr lang="en-US" sz="2400" dirty="0">
                <a:solidFill>
                  <a:srgbClr val="FFFFFF"/>
                </a:solidFill>
                <a:latin typeface="Helvetica" pitchFamily="34" charset="0"/>
                <a:cs typeface="Helvetica" pitchFamily="34" charset="0"/>
              </a:rPr>
              <a:t>comparison</a:t>
            </a:r>
          </a:p>
        </p:txBody>
      </p:sp>
      <p:grpSp>
        <p:nvGrpSpPr>
          <p:cNvPr id="9" name="Group 63"/>
          <p:cNvGrpSpPr>
            <a:grpSpLocks/>
          </p:cNvGrpSpPr>
          <p:nvPr/>
        </p:nvGrpSpPr>
        <p:grpSpPr bwMode="auto">
          <a:xfrm>
            <a:off x="5250764" y="5171989"/>
            <a:ext cx="1173504" cy="1319091"/>
            <a:chOff x="3429000" y="4959306"/>
            <a:chExt cx="1011870" cy="1136694"/>
          </a:xfrm>
        </p:grpSpPr>
        <p:sp>
          <p:nvSpPr>
            <p:cNvPr id="34" name="Oval 33"/>
            <p:cNvSpPr/>
            <p:nvPr/>
          </p:nvSpPr>
          <p:spPr>
            <a:xfrm>
              <a:off x="3429000" y="4959306"/>
              <a:ext cx="1011870" cy="1011238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>
              <a:outerShdw blurRad="1397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pic>
          <p:nvPicPr>
            <p:cNvPr id="35" name="Picture 21" descr="store_in_pocket-02.pn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58033" y="5274667"/>
              <a:ext cx="961567" cy="8213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8" descr="http://t2.gstatic.com/images?q=tbn:HZxiDuRq9xRt7M: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620223" y="5147981"/>
              <a:ext cx="646977" cy="3384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0" name="Group 4"/>
          <p:cNvGrpSpPr>
            <a:grpSpLocks/>
          </p:cNvGrpSpPr>
          <p:nvPr/>
        </p:nvGrpSpPr>
        <p:grpSpPr bwMode="auto">
          <a:xfrm>
            <a:off x="7188276" y="2232872"/>
            <a:ext cx="1173504" cy="1173504"/>
            <a:chOff x="5181674" y="1770601"/>
            <a:chExt cx="1011870" cy="1011870"/>
          </a:xfrm>
        </p:grpSpPr>
        <p:sp>
          <p:nvSpPr>
            <p:cNvPr id="31" name="Oval 30"/>
            <p:cNvSpPr/>
            <p:nvPr/>
          </p:nvSpPr>
          <p:spPr>
            <a:xfrm>
              <a:off x="5181674" y="1770601"/>
              <a:ext cx="1011870" cy="101187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>
              <a:outerShdw blurRad="1397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pic>
          <p:nvPicPr>
            <p:cNvPr id="32" name="Picture 9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325249" y="1945587"/>
              <a:ext cx="724499" cy="269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" name="Picture 10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287748" y="2294996"/>
              <a:ext cx="795338" cy="2244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7" name="Group 59"/>
          <p:cNvGrpSpPr>
            <a:grpSpLocks/>
          </p:cNvGrpSpPr>
          <p:nvPr/>
        </p:nvGrpSpPr>
        <p:grpSpPr bwMode="auto">
          <a:xfrm>
            <a:off x="3440180" y="2228193"/>
            <a:ext cx="1370621" cy="1370622"/>
            <a:chOff x="6844632" y="4262864"/>
            <a:chExt cx="1181465" cy="1181465"/>
          </a:xfrm>
        </p:grpSpPr>
        <p:sp>
          <p:nvSpPr>
            <p:cNvPr id="29" name="Oval 28"/>
            <p:cNvSpPr/>
            <p:nvPr/>
          </p:nvSpPr>
          <p:spPr>
            <a:xfrm>
              <a:off x="6874804" y="4316856"/>
              <a:ext cx="1011550" cy="1011551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>
              <a:outerShdw blurRad="1397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pic>
          <p:nvPicPr>
            <p:cNvPr id="30" name="Picture 22" descr="store_in_pocket-02.png"/>
            <p:cNvPicPr>
              <a:picLocks noChangeAspect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844632" y="4262864"/>
              <a:ext cx="1181465" cy="11814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8" name="Picture 23" descr="store_in_pocket-02.pn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375709" y="2178458"/>
            <a:ext cx="1400098" cy="140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61"/>
          <p:cNvSpPr txBox="1">
            <a:spLocks noChangeArrowheads="1"/>
          </p:cNvSpPr>
          <p:nvPr/>
        </p:nvSpPr>
        <p:spPr bwMode="auto">
          <a:xfrm>
            <a:off x="8438132" y="2404127"/>
            <a:ext cx="2437987" cy="120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Helvetica" pitchFamily="34" charset="0"/>
                <a:cs typeface="Helvetica" pitchFamily="34" charset="0"/>
              </a:rPr>
              <a:t>Sharing, Marketing </a:t>
            </a:r>
            <a:r>
              <a:rPr lang="en-US" sz="2400" dirty="0">
                <a:solidFill>
                  <a:srgbClr val="FFFFFF"/>
                </a:solidFill>
                <a:latin typeface="Helvetica" pitchFamily="34" charset="0"/>
                <a:cs typeface="Helvetica" pitchFamily="34" charset="0"/>
              </a:rPr>
              <a:t>&amp; referrals</a:t>
            </a:r>
          </a:p>
        </p:txBody>
      </p:sp>
      <p:sp>
        <p:nvSpPr>
          <p:cNvPr id="13" name="TextBox 73"/>
          <p:cNvSpPr txBox="1">
            <a:spLocks noChangeArrowheads="1"/>
          </p:cNvSpPr>
          <p:nvPr/>
        </p:nvSpPr>
        <p:spPr bwMode="auto">
          <a:xfrm>
            <a:off x="3103587" y="1429320"/>
            <a:ext cx="203382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2400" dirty="0">
                <a:solidFill>
                  <a:srgbClr val="FFFFFF"/>
                </a:solidFill>
                <a:latin typeface="Helvetica" pitchFamily="34" charset="0"/>
                <a:cs typeface="Helvetica" pitchFamily="34" charset="0"/>
              </a:rPr>
              <a:t>Buy in </a:t>
            </a:r>
            <a:r>
              <a:rPr lang="en-US" sz="2400" dirty="0" smtClean="0">
                <a:solidFill>
                  <a:srgbClr val="FFFFFF"/>
                </a:solidFill>
                <a:latin typeface="Helvetica" pitchFamily="34" charset="0"/>
                <a:cs typeface="Helvetica" pitchFamily="34" charset="0"/>
              </a:rPr>
              <a:t/>
            </a:r>
            <a:br>
              <a:rPr lang="en-US" sz="2400" dirty="0" smtClean="0">
                <a:solidFill>
                  <a:srgbClr val="FFFFFF"/>
                </a:solidFill>
                <a:latin typeface="Helvetica" pitchFamily="34" charset="0"/>
                <a:cs typeface="Helvetica" pitchFamily="34" charset="0"/>
              </a:rPr>
            </a:br>
            <a:r>
              <a:rPr lang="en-US" sz="2400" dirty="0" smtClean="0">
                <a:solidFill>
                  <a:srgbClr val="FFFFFF"/>
                </a:solidFill>
                <a:latin typeface="Helvetica" pitchFamily="34" charset="0"/>
                <a:cs typeface="Helvetica" pitchFamily="34" charset="0"/>
              </a:rPr>
              <a:t>aisle</a:t>
            </a:r>
            <a:endParaRPr lang="en-US" sz="2400" dirty="0">
              <a:solidFill>
                <a:srgbClr val="FFFFFF"/>
              </a:solidFill>
              <a:latin typeface="Helvetica" pitchFamily="34" charset="0"/>
              <a:cs typeface="Helvetica" pitchFamily="34" charset="0"/>
            </a:endParaRPr>
          </a:p>
        </p:txBody>
      </p:sp>
      <p:grpSp>
        <p:nvGrpSpPr>
          <p:cNvPr id="14" name="Group 77"/>
          <p:cNvGrpSpPr>
            <a:grpSpLocks/>
          </p:cNvGrpSpPr>
          <p:nvPr/>
        </p:nvGrpSpPr>
        <p:grpSpPr bwMode="auto">
          <a:xfrm>
            <a:off x="7140760" y="3968691"/>
            <a:ext cx="1173504" cy="1173503"/>
            <a:chOff x="2191526" y="3932396"/>
            <a:chExt cx="1011870" cy="1011870"/>
          </a:xfrm>
        </p:grpSpPr>
        <p:sp>
          <p:nvSpPr>
            <p:cNvPr id="24" name="Oval 23"/>
            <p:cNvSpPr/>
            <p:nvPr/>
          </p:nvSpPr>
          <p:spPr>
            <a:xfrm>
              <a:off x="2191526" y="3932396"/>
              <a:ext cx="1011870" cy="101187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>
              <a:outerShdw blurRad="1397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pic>
          <p:nvPicPr>
            <p:cNvPr id="25" name="Picture 2" descr="http://www.google.com/images?q=tbn:ENb33e7I30fXhM::nwamotherlode.com/wp-content/uploads/2010/08/groupon-logo.jpg&amp;t=1&amp;h=68&amp;w=137&amp;usg=__LtgCVJSlb15Y6s2o28B5J8kqbWg=">
              <a:hlinkClick r:id="rId10"/>
            </p:cNvPr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2209800" y="4191000"/>
              <a:ext cx="925120" cy="459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25" descr="store_in_pocket-02.png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24286" y="4549140"/>
              <a:ext cx="462854" cy="273930"/>
            </a:xfrm>
            <a:prstGeom prst="flowChartManualInput">
              <a:avLst/>
            </a:prstGeom>
          </p:spPr>
        </p:pic>
      </p:grpSp>
      <p:grpSp>
        <p:nvGrpSpPr>
          <p:cNvPr id="15" name="Group 6"/>
          <p:cNvGrpSpPr>
            <a:grpSpLocks/>
          </p:cNvGrpSpPr>
          <p:nvPr/>
        </p:nvGrpSpPr>
        <p:grpSpPr bwMode="auto">
          <a:xfrm>
            <a:off x="3475068" y="3844769"/>
            <a:ext cx="1173503" cy="1173504"/>
            <a:chOff x="457274" y="4451754"/>
            <a:chExt cx="1011870" cy="1011870"/>
          </a:xfrm>
        </p:grpSpPr>
        <p:sp>
          <p:nvSpPr>
            <p:cNvPr id="22" name="Oval 21"/>
            <p:cNvSpPr/>
            <p:nvPr/>
          </p:nvSpPr>
          <p:spPr>
            <a:xfrm>
              <a:off x="457274" y="4451754"/>
              <a:ext cx="1011870" cy="101187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>
              <a:outerShdw blurRad="1397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3335" r="-21358" b="420"/>
            <a:stretch/>
          </p:blipFill>
          <p:spPr>
            <a:xfrm>
              <a:off x="500498" y="4495800"/>
              <a:ext cx="947302" cy="941853"/>
            </a:xfrm>
            <a:prstGeom prst="ellipse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5169880" y="1215235"/>
            <a:ext cx="1285880" cy="1216335"/>
            <a:chOff x="3931769" y="1773678"/>
            <a:chExt cx="1108075" cy="1048146"/>
          </a:xfrm>
        </p:grpSpPr>
        <p:grpSp>
          <p:nvGrpSpPr>
            <p:cNvPr id="17" name="Group 71"/>
            <p:cNvGrpSpPr>
              <a:grpSpLocks/>
            </p:cNvGrpSpPr>
            <p:nvPr/>
          </p:nvGrpSpPr>
          <p:grpSpPr bwMode="auto">
            <a:xfrm>
              <a:off x="3931769" y="1773678"/>
              <a:ext cx="1108075" cy="1048146"/>
              <a:chOff x="2929214" y="1533606"/>
              <a:chExt cx="1108795" cy="1048798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3026115" y="1570538"/>
                <a:ext cx="1011894" cy="1011866"/>
              </a:xfrm>
              <a:prstGeom prst="ellipse">
                <a:avLst/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  <a:effectLst>
                <a:outerShdw blurRad="1397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>
                  <a:solidFill>
                    <a:srgbClr val="FFFFFF"/>
                  </a:solidFill>
                </a:endParaRPr>
              </a:p>
            </p:txBody>
          </p:sp>
          <p:pic>
            <p:nvPicPr>
              <p:cNvPr id="20" name="Picture 19" descr="store_in_pocket-02.png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9214" y="1533606"/>
                <a:ext cx="785897" cy="6101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1" name="Picture 70" descr="core1.png"/>
              <p:cNvPicPr>
                <a:picLocks noChangeAspect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>
                <a:off x="3485953" y="1740273"/>
                <a:ext cx="399556" cy="7114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8" name="Picture 17" descr="RedLaser_logo.jpg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7202" t="-3529" b="-2696"/>
            <a:stretch>
              <a:fillRect/>
            </a:stretch>
          </p:blipFill>
          <p:spPr>
            <a:xfrm>
              <a:off x="4125444" y="2321894"/>
              <a:ext cx="342900" cy="318558"/>
            </a:xfrm>
            <a:prstGeom prst="roundRect">
              <a:avLst/>
            </a:prstGeom>
            <a:solidFill>
              <a:schemeClr val="bg1"/>
            </a:solidFill>
          </p:spPr>
        </p:pic>
      </p:grpSp>
      <p:grpSp>
        <p:nvGrpSpPr>
          <p:cNvPr id="38" name="Group 37"/>
          <p:cNvGrpSpPr/>
          <p:nvPr/>
        </p:nvGrpSpPr>
        <p:grpSpPr>
          <a:xfrm rot="20287399">
            <a:off x="6585013" y="3322810"/>
            <a:ext cx="372862" cy="621437"/>
            <a:chOff x="7264894" y="3556986"/>
            <a:chExt cx="372862" cy="621437"/>
          </a:xfrm>
        </p:grpSpPr>
        <p:sp>
          <p:nvSpPr>
            <p:cNvPr id="50" name="Rounded Rectangle 49"/>
            <p:cNvSpPr/>
            <p:nvPr/>
          </p:nvSpPr>
          <p:spPr>
            <a:xfrm>
              <a:off x="7264894" y="3556986"/>
              <a:ext cx="372862" cy="621437"/>
            </a:xfrm>
            <a:prstGeom prst="roundRect">
              <a:avLst>
                <a:gd name="adj" fmla="val 1111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7297446" y="3592497"/>
              <a:ext cx="307758" cy="446843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60000">
                  <a:schemeClr val="accent2"/>
                </a:gs>
                <a:gs pos="100000">
                  <a:srgbClr val="00CDF6"/>
                </a:gs>
              </a:gsLst>
              <a:lin ang="135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Freeform 51"/>
            <p:cNvSpPr/>
            <p:nvPr/>
          </p:nvSpPr>
          <p:spPr>
            <a:xfrm>
              <a:off x="7310365" y="3574861"/>
              <a:ext cx="311367" cy="531012"/>
            </a:xfrm>
            <a:custGeom>
              <a:avLst/>
              <a:gdLst>
                <a:gd name="connsiteX0" fmla="*/ 0 w 1063869"/>
                <a:gd name="connsiteY0" fmla="*/ 589085 h 589085"/>
                <a:gd name="connsiteX1" fmla="*/ 395653 w 1063869"/>
                <a:gd name="connsiteY1" fmla="*/ 0 h 589085"/>
                <a:gd name="connsiteX2" fmla="*/ 1063869 w 1063869"/>
                <a:gd name="connsiteY2" fmla="*/ 254977 h 589085"/>
                <a:gd name="connsiteX3" fmla="*/ 0 w 1063869"/>
                <a:gd name="connsiteY3" fmla="*/ 589085 h 589085"/>
                <a:gd name="connsiteX0" fmla="*/ 0 w 1063869"/>
                <a:gd name="connsiteY0" fmla="*/ 589085 h 589085"/>
                <a:gd name="connsiteX1" fmla="*/ 395653 w 1063869"/>
                <a:gd name="connsiteY1" fmla="*/ 0 h 589085"/>
                <a:gd name="connsiteX2" fmla="*/ 1063869 w 1063869"/>
                <a:gd name="connsiteY2" fmla="*/ 254977 h 589085"/>
                <a:gd name="connsiteX3" fmla="*/ 0 w 1063869"/>
                <a:gd name="connsiteY3" fmla="*/ 589085 h 589085"/>
                <a:gd name="connsiteX0" fmla="*/ 0 w 1063869"/>
                <a:gd name="connsiteY0" fmla="*/ 616806 h 616806"/>
                <a:gd name="connsiteX1" fmla="*/ 395653 w 1063869"/>
                <a:gd name="connsiteY1" fmla="*/ 27721 h 616806"/>
                <a:gd name="connsiteX2" fmla="*/ 1063869 w 1063869"/>
                <a:gd name="connsiteY2" fmla="*/ 282698 h 616806"/>
                <a:gd name="connsiteX3" fmla="*/ 0 w 1063869"/>
                <a:gd name="connsiteY3" fmla="*/ 616806 h 616806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111408"/>
                <a:gd name="connsiteY0" fmla="*/ 609165 h 609165"/>
                <a:gd name="connsiteX1" fmla="*/ 442681 w 1111408"/>
                <a:gd name="connsiteY1" fmla="*/ 23125 h 609165"/>
                <a:gd name="connsiteX2" fmla="*/ 1110897 w 1111408"/>
                <a:gd name="connsiteY2" fmla="*/ 278102 h 609165"/>
                <a:gd name="connsiteX3" fmla="*/ 0 w 1111408"/>
                <a:gd name="connsiteY3" fmla="*/ 609165 h 609165"/>
                <a:gd name="connsiteX0" fmla="*/ 0 w 1164635"/>
                <a:gd name="connsiteY0" fmla="*/ 609483 h 609483"/>
                <a:gd name="connsiteX1" fmla="*/ 442681 w 1164635"/>
                <a:gd name="connsiteY1" fmla="*/ 23443 h 609483"/>
                <a:gd name="connsiteX2" fmla="*/ 1164197 w 1164635"/>
                <a:gd name="connsiteY2" fmla="*/ 272329 h 609483"/>
                <a:gd name="connsiteX3" fmla="*/ 0 w 1164635"/>
                <a:gd name="connsiteY3" fmla="*/ 609483 h 609483"/>
                <a:gd name="connsiteX0" fmla="*/ 0 w 1164635"/>
                <a:gd name="connsiteY0" fmla="*/ 609483 h 609483"/>
                <a:gd name="connsiteX1" fmla="*/ 442681 w 1164635"/>
                <a:gd name="connsiteY1" fmla="*/ 23443 h 609483"/>
                <a:gd name="connsiteX2" fmla="*/ 1164197 w 1164635"/>
                <a:gd name="connsiteY2" fmla="*/ 272329 h 609483"/>
                <a:gd name="connsiteX3" fmla="*/ 0 w 1164635"/>
                <a:gd name="connsiteY3" fmla="*/ 609483 h 609483"/>
                <a:gd name="connsiteX0" fmla="*/ 0 w 1164796"/>
                <a:gd name="connsiteY0" fmla="*/ 617323 h 617323"/>
                <a:gd name="connsiteX1" fmla="*/ 442681 w 1164796"/>
                <a:gd name="connsiteY1" fmla="*/ 31283 h 617323"/>
                <a:gd name="connsiteX2" fmla="*/ 1164197 w 1164796"/>
                <a:gd name="connsiteY2" fmla="*/ 280169 h 617323"/>
                <a:gd name="connsiteX3" fmla="*/ 0 w 1164796"/>
                <a:gd name="connsiteY3" fmla="*/ 617323 h 617323"/>
                <a:gd name="connsiteX0" fmla="*/ 0 w 1168567"/>
                <a:gd name="connsiteY0" fmla="*/ 493483 h 493483"/>
                <a:gd name="connsiteX1" fmla="*/ 702928 w 1168567"/>
                <a:gd name="connsiteY1" fmla="*/ 43548 h 493483"/>
                <a:gd name="connsiteX2" fmla="*/ 1164197 w 1168567"/>
                <a:gd name="connsiteY2" fmla="*/ 156329 h 493483"/>
                <a:gd name="connsiteX3" fmla="*/ 0 w 1168567"/>
                <a:gd name="connsiteY3" fmla="*/ 493483 h 493483"/>
                <a:gd name="connsiteX0" fmla="*/ 0 w 1165534"/>
                <a:gd name="connsiteY0" fmla="*/ 475283 h 475283"/>
                <a:gd name="connsiteX1" fmla="*/ 702928 w 1165534"/>
                <a:gd name="connsiteY1" fmla="*/ 25348 h 475283"/>
                <a:gd name="connsiteX2" fmla="*/ 1164197 w 1165534"/>
                <a:gd name="connsiteY2" fmla="*/ 138129 h 475283"/>
                <a:gd name="connsiteX3" fmla="*/ 0 w 1165534"/>
                <a:gd name="connsiteY3" fmla="*/ 475283 h 475283"/>
                <a:gd name="connsiteX0" fmla="*/ 0 w 1118243"/>
                <a:gd name="connsiteY0" fmla="*/ 472948 h 472948"/>
                <a:gd name="connsiteX1" fmla="*/ 702928 w 1118243"/>
                <a:gd name="connsiteY1" fmla="*/ 23013 h 472948"/>
                <a:gd name="connsiteX2" fmla="*/ 1116153 w 1118243"/>
                <a:gd name="connsiteY2" fmla="*/ 163014 h 472948"/>
                <a:gd name="connsiteX3" fmla="*/ 0 w 1118243"/>
                <a:gd name="connsiteY3" fmla="*/ 472948 h 472948"/>
                <a:gd name="connsiteX0" fmla="*/ 0 w 1211628"/>
                <a:gd name="connsiteY0" fmla="*/ 489705 h 489705"/>
                <a:gd name="connsiteX1" fmla="*/ 702928 w 1211628"/>
                <a:gd name="connsiteY1" fmla="*/ 39770 h 489705"/>
                <a:gd name="connsiteX2" fmla="*/ 1113854 w 1211628"/>
                <a:gd name="connsiteY2" fmla="*/ 30124 h 489705"/>
                <a:gd name="connsiteX3" fmla="*/ 1116153 w 1211628"/>
                <a:gd name="connsiteY3" fmla="*/ 179771 h 489705"/>
                <a:gd name="connsiteX4" fmla="*/ 0 w 1211628"/>
                <a:gd name="connsiteY4" fmla="*/ 489705 h 489705"/>
                <a:gd name="connsiteX0" fmla="*/ 0 w 1194390"/>
                <a:gd name="connsiteY0" fmla="*/ 489705 h 489705"/>
                <a:gd name="connsiteX1" fmla="*/ 702928 w 1194390"/>
                <a:gd name="connsiteY1" fmla="*/ 39770 h 489705"/>
                <a:gd name="connsiteX2" fmla="*/ 1113854 w 1194390"/>
                <a:gd name="connsiteY2" fmla="*/ 30124 h 489705"/>
                <a:gd name="connsiteX3" fmla="*/ 1116153 w 1194390"/>
                <a:gd name="connsiteY3" fmla="*/ 179771 h 489705"/>
                <a:gd name="connsiteX4" fmla="*/ 0 w 1194390"/>
                <a:gd name="connsiteY4" fmla="*/ 489705 h 489705"/>
                <a:gd name="connsiteX0" fmla="*/ 0 w 1116320"/>
                <a:gd name="connsiteY0" fmla="*/ 489705 h 489705"/>
                <a:gd name="connsiteX1" fmla="*/ 702928 w 1116320"/>
                <a:gd name="connsiteY1" fmla="*/ 39770 h 489705"/>
                <a:gd name="connsiteX2" fmla="*/ 1113854 w 1116320"/>
                <a:gd name="connsiteY2" fmla="*/ 30124 h 489705"/>
                <a:gd name="connsiteX3" fmla="*/ 1116153 w 1116320"/>
                <a:gd name="connsiteY3" fmla="*/ 179771 h 489705"/>
                <a:gd name="connsiteX4" fmla="*/ 0 w 1116320"/>
                <a:gd name="connsiteY4" fmla="*/ 489705 h 489705"/>
                <a:gd name="connsiteX0" fmla="*/ 0 w 1124205"/>
                <a:gd name="connsiteY0" fmla="*/ 489705 h 708638"/>
                <a:gd name="connsiteX1" fmla="*/ 702928 w 1124205"/>
                <a:gd name="connsiteY1" fmla="*/ 39770 h 708638"/>
                <a:gd name="connsiteX2" fmla="*/ 1113854 w 1124205"/>
                <a:gd name="connsiteY2" fmla="*/ 30124 h 708638"/>
                <a:gd name="connsiteX3" fmla="*/ 1124161 w 1124205"/>
                <a:gd name="connsiteY3" fmla="*/ 708635 h 708638"/>
                <a:gd name="connsiteX4" fmla="*/ 0 w 1124205"/>
                <a:gd name="connsiteY4" fmla="*/ 489705 h 708638"/>
                <a:gd name="connsiteX0" fmla="*/ 421233 w 421277"/>
                <a:gd name="connsiteY0" fmla="*/ 708635 h 708638"/>
                <a:gd name="connsiteX1" fmla="*/ 0 w 421277"/>
                <a:gd name="connsiteY1" fmla="*/ 39770 h 708638"/>
                <a:gd name="connsiteX2" fmla="*/ 410926 w 421277"/>
                <a:gd name="connsiteY2" fmla="*/ 30124 h 708638"/>
                <a:gd name="connsiteX3" fmla="*/ 421233 w 421277"/>
                <a:gd name="connsiteY3" fmla="*/ 708635 h 708638"/>
                <a:gd name="connsiteX0" fmla="*/ 421233 w 421277"/>
                <a:gd name="connsiteY0" fmla="*/ 697799 h 697802"/>
                <a:gd name="connsiteX1" fmla="*/ 0 w 421277"/>
                <a:gd name="connsiteY1" fmla="*/ 28934 h 697802"/>
                <a:gd name="connsiteX2" fmla="*/ 410926 w 421277"/>
                <a:gd name="connsiteY2" fmla="*/ 19288 h 697802"/>
                <a:gd name="connsiteX3" fmla="*/ 421233 w 421277"/>
                <a:gd name="connsiteY3" fmla="*/ 697799 h 697802"/>
                <a:gd name="connsiteX0" fmla="*/ 421233 w 421277"/>
                <a:gd name="connsiteY0" fmla="*/ 697799 h 697802"/>
                <a:gd name="connsiteX1" fmla="*/ 0 w 421277"/>
                <a:gd name="connsiteY1" fmla="*/ 28934 h 697802"/>
                <a:gd name="connsiteX2" fmla="*/ 410926 w 421277"/>
                <a:gd name="connsiteY2" fmla="*/ 19288 h 697802"/>
                <a:gd name="connsiteX3" fmla="*/ 421233 w 421277"/>
                <a:gd name="connsiteY3" fmla="*/ 697799 h 697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1277" h="697802">
                  <a:moveTo>
                    <a:pt x="421233" y="697799"/>
                  </a:moveTo>
                  <a:cubicBezTo>
                    <a:pt x="352745" y="699407"/>
                    <a:pt x="370068" y="188683"/>
                    <a:pt x="0" y="28934"/>
                  </a:cubicBezTo>
                  <a:cubicBezTo>
                    <a:pt x="801" y="-12016"/>
                    <a:pt x="342055" y="-4045"/>
                    <a:pt x="410926" y="19288"/>
                  </a:cubicBezTo>
                  <a:cubicBezTo>
                    <a:pt x="411732" y="11513"/>
                    <a:pt x="422034" y="699624"/>
                    <a:pt x="421233" y="69779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32000"/>
                  </a:schemeClr>
                </a:gs>
              </a:gsLst>
              <a:lin ang="8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7412853" y="4065972"/>
              <a:ext cx="82859" cy="8285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7431423" y="4084544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9" name="Freeform 38"/>
          <p:cNvSpPr/>
          <p:nvPr/>
        </p:nvSpPr>
        <p:spPr>
          <a:xfrm>
            <a:off x="6179594" y="3493789"/>
            <a:ext cx="482353" cy="483010"/>
          </a:xfrm>
          <a:custGeom>
            <a:avLst/>
            <a:gdLst>
              <a:gd name="connsiteX0" fmla="*/ 0 w 482353"/>
              <a:gd name="connsiteY0" fmla="*/ 292963 h 470516"/>
              <a:gd name="connsiteX1" fmla="*/ 230820 w 482353"/>
              <a:gd name="connsiteY1" fmla="*/ 210105 h 470516"/>
              <a:gd name="connsiteX2" fmla="*/ 263371 w 482353"/>
              <a:gd name="connsiteY2" fmla="*/ 109491 h 470516"/>
              <a:gd name="connsiteX3" fmla="*/ 233779 w 482353"/>
              <a:gd name="connsiteY3" fmla="*/ 29592 h 470516"/>
              <a:gd name="connsiteX4" fmla="*/ 316637 w 482353"/>
              <a:gd name="connsiteY4" fmla="*/ 0 h 470516"/>
              <a:gd name="connsiteX5" fmla="*/ 482353 w 482353"/>
              <a:gd name="connsiteY5" fmla="*/ 405413 h 470516"/>
              <a:gd name="connsiteX6" fmla="*/ 381740 w 482353"/>
              <a:gd name="connsiteY6" fmla="*/ 443883 h 470516"/>
              <a:gd name="connsiteX7" fmla="*/ 287045 w 482353"/>
              <a:gd name="connsiteY7" fmla="*/ 402454 h 470516"/>
              <a:gd name="connsiteX8" fmla="*/ 106532 w 482353"/>
              <a:gd name="connsiteY8" fmla="*/ 470516 h 470516"/>
              <a:gd name="connsiteX0" fmla="*/ 0 w 482353"/>
              <a:gd name="connsiteY0" fmla="*/ 300715 h 478268"/>
              <a:gd name="connsiteX1" fmla="*/ 230820 w 482353"/>
              <a:gd name="connsiteY1" fmla="*/ 217857 h 478268"/>
              <a:gd name="connsiteX2" fmla="*/ 263371 w 482353"/>
              <a:gd name="connsiteY2" fmla="*/ 117243 h 478268"/>
              <a:gd name="connsiteX3" fmla="*/ 233779 w 482353"/>
              <a:gd name="connsiteY3" fmla="*/ 37344 h 478268"/>
              <a:gd name="connsiteX4" fmla="*/ 316637 w 482353"/>
              <a:gd name="connsiteY4" fmla="*/ 7752 h 478268"/>
              <a:gd name="connsiteX5" fmla="*/ 482353 w 482353"/>
              <a:gd name="connsiteY5" fmla="*/ 413165 h 478268"/>
              <a:gd name="connsiteX6" fmla="*/ 381740 w 482353"/>
              <a:gd name="connsiteY6" fmla="*/ 451635 h 478268"/>
              <a:gd name="connsiteX7" fmla="*/ 287045 w 482353"/>
              <a:gd name="connsiteY7" fmla="*/ 410206 h 478268"/>
              <a:gd name="connsiteX8" fmla="*/ 106532 w 482353"/>
              <a:gd name="connsiteY8" fmla="*/ 478268 h 478268"/>
              <a:gd name="connsiteX0" fmla="*/ 0 w 482353"/>
              <a:gd name="connsiteY0" fmla="*/ 305457 h 483010"/>
              <a:gd name="connsiteX1" fmla="*/ 230820 w 482353"/>
              <a:gd name="connsiteY1" fmla="*/ 222599 h 483010"/>
              <a:gd name="connsiteX2" fmla="*/ 263371 w 482353"/>
              <a:gd name="connsiteY2" fmla="*/ 121985 h 483010"/>
              <a:gd name="connsiteX3" fmla="*/ 233779 w 482353"/>
              <a:gd name="connsiteY3" fmla="*/ 42086 h 483010"/>
              <a:gd name="connsiteX4" fmla="*/ 316637 w 482353"/>
              <a:gd name="connsiteY4" fmla="*/ 12494 h 483010"/>
              <a:gd name="connsiteX5" fmla="*/ 482353 w 482353"/>
              <a:gd name="connsiteY5" fmla="*/ 417907 h 483010"/>
              <a:gd name="connsiteX6" fmla="*/ 381740 w 482353"/>
              <a:gd name="connsiteY6" fmla="*/ 456377 h 483010"/>
              <a:gd name="connsiteX7" fmla="*/ 287045 w 482353"/>
              <a:gd name="connsiteY7" fmla="*/ 414948 h 483010"/>
              <a:gd name="connsiteX8" fmla="*/ 106532 w 482353"/>
              <a:gd name="connsiteY8" fmla="*/ 483010 h 483010"/>
              <a:gd name="connsiteX0" fmla="*/ 0 w 482353"/>
              <a:gd name="connsiteY0" fmla="*/ 305457 h 483010"/>
              <a:gd name="connsiteX1" fmla="*/ 230820 w 482353"/>
              <a:gd name="connsiteY1" fmla="*/ 222599 h 483010"/>
              <a:gd name="connsiteX2" fmla="*/ 263371 w 482353"/>
              <a:gd name="connsiteY2" fmla="*/ 121985 h 483010"/>
              <a:gd name="connsiteX3" fmla="*/ 233779 w 482353"/>
              <a:gd name="connsiteY3" fmla="*/ 42086 h 483010"/>
              <a:gd name="connsiteX4" fmla="*/ 316637 w 482353"/>
              <a:gd name="connsiteY4" fmla="*/ 12494 h 483010"/>
              <a:gd name="connsiteX5" fmla="*/ 482353 w 482353"/>
              <a:gd name="connsiteY5" fmla="*/ 417907 h 483010"/>
              <a:gd name="connsiteX6" fmla="*/ 381740 w 482353"/>
              <a:gd name="connsiteY6" fmla="*/ 456377 h 483010"/>
              <a:gd name="connsiteX7" fmla="*/ 287045 w 482353"/>
              <a:gd name="connsiteY7" fmla="*/ 414948 h 483010"/>
              <a:gd name="connsiteX8" fmla="*/ 106532 w 482353"/>
              <a:gd name="connsiteY8" fmla="*/ 483010 h 483010"/>
              <a:gd name="connsiteX0" fmla="*/ 0 w 482353"/>
              <a:gd name="connsiteY0" fmla="*/ 305457 h 483010"/>
              <a:gd name="connsiteX1" fmla="*/ 230820 w 482353"/>
              <a:gd name="connsiteY1" fmla="*/ 222599 h 483010"/>
              <a:gd name="connsiteX2" fmla="*/ 263371 w 482353"/>
              <a:gd name="connsiteY2" fmla="*/ 121985 h 483010"/>
              <a:gd name="connsiteX3" fmla="*/ 233779 w 482353"/>
              <a:gd name="connsiteY3" fmla="*/ 42086 h 483010"/>
              <a:gd name="connsiteX4" fmla="*/ 316637 w 482353"/>
              <a:gd name="connsiteY4" fmla="*/ 12494 h 483010"/>
              <a:gd name="connsiteX5" fmla="*/ 482353 w 482353"/>
              <a:gd name="connsiteY5" fmla="*/ 417907 h 483010"/>
              <a:gd name="connsiteX6" fmla="*/ 381740 w 482353"/>
              <a:gd name="connsiteY6" fmla="*/ 456377 h 483010"/>
              <a:gd name="connsiteX7" fmla="*/ 287045 w 482353"/>
              <a:gd name="connsiteY7" fmla="*/ 414948 h 483010"/>
              <a:gd name="connsiteX8" fmla="*/ 106532 w 482353"/>
              <a:gd name="connsiteY8" fmla="*/ 483010 h 483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2353" h="483010">
                <a:moveTo>
                  <a:pt x="0" y="305457"/>
                </a:moveTo>
                <a:lnTo>
                  <a:pt x="230820" y="222599"/>
                </a:lnTo>
                <a:cubicBezTo>
                  <a:pt x="241670" y="189061"/>
                  <a:pt x="264358" y="176237"/>
                  <a:pt x="263371" y="121985"/>
                </a:cubicBezTo>
                <a:lnTo>
                  <a:pt x="233779" y="42086"/>
                </a:lnTo>
                <a:cubicBezTo>
                  <a:pt x="249561" y="2630"/>
                  <a:pt x="280141" y="-13153"/>
                  <a:pt x="316637" y="12494"/>
                </a:cubicBezTo>
                <a:lnTo>
                  <a:pt x="482353" y="417907"/>
                </a:lnTo>
                <a:lnTo>
                  <a:pt x="381740" y="456377"/>
                </a:lnTo>
                <a:cubicBezTo>
                  <a:pt x="317623" y="463282"/>
                  <a:pt x="318610" y="428758"/>
                  <a:pt x="287045" y="414948"/>
                </a:cubicBezTo>
                <a:lnTo>
                  <a:pt x="106532" y="483010"/>
                </a:lnTo>
              </a:path>
            </a:pathLst>
          </a:custGeom>
          <a:gradFill flip="none" rotWithShape="1">
            <a:gsLst>
              <a:gs pos="0">
                <a:schemeClr val="accent2">
                  <a:lumMod val="75000"/>
                </a:schemeClr>
              </a:gs>
              <a:gs pos="60000">
                <a:schemeClr val="accent2"/>
              </a:gs>
              <a:gs pos="100000">
                <a:srgbClr val="00CDF6"/>
              </a:gs>
            </a:gsLst>
            <a:lin ang="13500000" scaled="1"/>
            <a:tileRect/>
          </a:gra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lowchart: Delay 3"/>
          <p:cNvSpPr/>
          <p:nvPr/>
        </p:nvSpPr>
        <p:spPr>
          <a:xfrm rot="9571927">
            <a:off x="6777279" y="3440678"/>
            <a:ext cx="138541" cy="92268"/>
          </a:xfrm>
          <a:prstGeom prst="flowChartDelay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60000">
                <a:schemeClr val="accent2"/>
              </a:gs>
              <a:gs pos="100000">
                <a:srgbClr val="00CDF6"/>
              </a:gs>
            </a:gsLst>
            <a:lin ang="13500000" scaled="1"/>
            <a:tileRect/>
          </a:gra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Flowchart: Delay 45"/>
          <p:cNvSpPr/>
          <p:nvPr/>
        </p:nvSpPr>
        <p:spPr>
          <a:xfrm rot="9571927">
            <a:off x="6818708" y="3541293"/>
            <a:ext cx="138541" cy="92268"/>
          </a:xfrm>
          <a:prstGeom prst="flowChartDelay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60000">
                <a:schemeClr val="accent2"/>
              </a:gs>
              <a:gs pos="100000">
                <a:srgbClr val="00CDF6"/>
              </a:gs>
            </a:gsLst>
            <a:lin ang="13500000" scaled="1"/>
            <a:tileRect/>
          </a:gra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Flowchart: Delay 46"/>
          <p:cNvSpPr/>
          <p:nvPr/>
        </p:nvSpPr>
        <p:spPr>
          <a:xfrm rot="9571927">
            <a:off x="6857178" y="3647824"/>
            <a:ext cx="138541" cy="92268"/>
          </a:xfrm>
          <a:prstGeom prst="flowChartDelay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60000">
                <a:schemeClr val="accent2"/>
              </a:gs>
              <a:gs pos="100000">
                <a:srgbClr val="00CDF6"/>
              </a:gs>
            </a:gsLst>
            <a:lin ang="13500000" scaled="1"/>
            <a:tileRect/>
          </a:gra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5348066" y="2674187"/>
            <a:ext cx="990959" cy="2132025"/>
            <a:chOff x="6161470" y="4114801"/>
            <a:chExt cx="1077032" cy="2317210"/>
          </a:xfrm>
        </p:grpSpPr>
        <p:sp>
          <p:nvSpPr>
            <p:cNvPr id="44" name="Freeform 43"/>
            <p:cNvSpPr/>
            <p:nvPr/>
          </p:nvSpPr>
          <p:spPr>
            <a:xfrm>
              <a:off x="6161470" y="5201120"/>
              <a:ext cx="1077032" cy="1230891"/>
            </a:xfrm>
            <a:custGeom>
              <a:avLst/>
              <a:gdLst>
                <a:gd name="connsiteX0" fmla="*/ 1007919 w 1018309"/>
                <a:gd name="connsiteY0" fmla="*/ 0 h 748145"/>
                <a:gd name="connsiteX1" fmla="*/ 1018309 w 1018309"/>
                <a:gd name="connsiteY1" fmla="*/ 748145 h 748145"/>
                <a:gd name="connsiteX2" fmla="*/ 10391 w 1018309"/>
                <a:gd name="connsiteY2" fmla="*/ 748145 h 748145"/>
                <a:gd name="connsiteX3" fmla="*/ 0 w 1018309"/>
                <a:gd name="connsiteY3" fmla="*/ 20782 h 748145"/>
                <a:gd name="connsiteX4" fmla="*/ 1007919 w 1018309"/>
                <a:gd name="connsiteY4" fmla="*/ 0 h 748145"/>
                <a:gd name="connsiteX0" fmla="*/ 1007919 w 1018309"/>
                <a:gd name="connsiteY0" fmla="*/ 415637 h 1163782"/>
                <a:gd name="connsiteX1" fmla="*/ 1018309 w 1018309"/>
                <a:gd name="connsiteY1" fmla="*/ 1163782 h 1163782"/>
                <a:gd name="connsiteX2" fmla="*/ 10391 w 1018309"/>
                <a:gd name="connsiteY2" fmla="*/ 1163782 h 1163782"/>
                <a:gd name="connsiteX3" fmla="*/ 0 w 1018309"/>
                <a:gd name="connsiteY3" fmla="*/ 436419 h 1163782"/>
                <a:gd name="connsiteX4" fmla="*/ 529937 w 1018309"/>
                <a:gd name="connsiteY4" fmla="*/ 0 h 1163782"/>
                <a:gd name="connsiteX5" fmla="*/ 1007919 w 1018309"/>
                <a:gd name="connsiteY5" fmla="*/ 415637 h 1163782"/>
                <a:gd name="connsiteX0" fmla="*/ 1007919 w 1018309"/>
                <a:gd name="connsiteY0" fmla="*/ 445301 h 1193446"/>
                <a:gd name="connsiteX1" fmla="*/ 1018309 w 1018309"/>
                <a:gd name="connsiteY1" fmla="*/ 1193446 h 1193446"/>
                <a:gd name="connsiteX2" fmla="*/ 10391 w 1018309"/>
                <a:gd name="connsiteY2" fmla="*/ 1193446 h 1193446"/>
                <a:gd name="connsiteX3" fmla="*/ 0 w 1018309"/>
                <a:gd name="connsiteY3" fmla="*/ 466083 h 1193446"/>
                <a:gd name="connsiteX4" fmla="*/ 529937 w 1018309"/>
                <a:gd name="connsiteY4" fmla="*/ 29664 h 1193446"/>
                <a:gd name="connsiteX5" fmla="*/ 1007919 w 1018309"/>
                <a:gd name="connsiteY5" fmla="*/ 445301 h 1193446"/>
                <a:gd name="connsiteX0" fmla="*/ 1007919 w 1018309"/>
                <a:gd name="connsiteY0" fmla="*/ 415674 h 1163819"/>
                <a:gd name="connsiteX1" fmla="*/ 1018309 w 1018309"/>
                <a:gd name="connsiteY1" fmla="*/ 1163819 h 1163819"/>
                <a:gd name="connsiteX2" fmla="*/ 10391 w 1018309"/>
                <a:gd name="connsiteY2" fmla="*/ 1163819 h 1163819"/>
                <a:gd name="connsiteX3" fmla="*/ 0 w 1018309"/>
                <a:gd name="connsiteY3" fmla="*/ 436456 h 1163819"/>
                <a:gd name="connsiteX4" fmla="*/ 529937 w 1018309"/>
                <a:gd name="connsiteY4" fmla="*/ 37 h 1163819"/>
                <a:gd name="connsiteX5" fmla="*/ 1007919 w 1018309"/>
                <a:gd name="connsiteY5" fmla="*/ 415674 h 1163819"/>
                <a:gd name="connsiteX0" fmla="*/ 1007919 w 1018309"/>
                <a:gd name="connsiteY0" fmla="*/ 415674 h 1163819"/>
                <a:gd name="connsiteX1" fmla="*/ 1018309 w 1018309"/>
                <a:gd name="connsiteY1" fmla="*/ 1163819 h 1163819"/>
                <a:gd name="connsiteX2" fmla="*/ 10391 w 1018309"/>
                <a:gd name="connsiteY2" fmla="*/ 1163819 h 1163819"/>
                <a:gd name="connsiteX3" fmla="*/ 0 w 1018309"/>
                <a:gd name="connsiteY3" fmla="*/ 436456 h 1163819"/>
                <a:gd name="connsiteX4" fmla="*/ 529937 w 1018309"/>
                <a:gd name="connsiteY4" fmla="*/ 37 h 1163819"/>
                <a:gd name="connsiteX5" fmla="*/ 1007919 w 1018309"/>
                <a:gd name="connsiteY5" fmla="*/ 415674 h 1163819"/>
                <a:gd name="connsiteX0" fmla="*/ 1009260 w 1019650"/>
                <a:gd name="connsiteY0" fmla="*/ 415659 h 1163804"/>
                <a:gd name="connsiteX1" fmla="*/ 1019650 w 1019650"/>
                <a:gd name="connsiteY1" fmla="*/ 1163804 h 1163804"/>
                <a:gd name="connsiteX2" fmla="*/ 11732 w 1019650"/>
                <a:gd name="connsiteY2" fmla="*/ 1163804 h 1163804"/>
                <a:gd name="connsiteX3" fmla="*/ 1341 w 1019650"/>
                <a:gd name="connsiteY3" fmla="*/ 436441 h 1163804"/>
                <a:gd name="connsiteX4" fmla="*/ 531278 w 1019650"/>
                <a:gd name="connsiteY4" fmla="*/ 22 h 1163804"/>
                <a:gd name="connsiteX5" fmla="*/ 1009260 w 1019650"/>
                <a:gd name="connsiteY5" fmla="*/ 415659 h 1163804"/>
                <a:gd name="connsiteX0" fmla="*/ 1009547 w 1019937"/>
                <a:gd name="connsiteY0" fmla="*/ 415659 h 1163804"/>
                <a:gd name="connsiteX1" fmla="*/ 1019937 w 1019937"/>
                <a:gd name="connsiteY1" fmla="*/ 1163804 h 1163804"/>
                <a:gd name="connsiteX2" fmla="*/ 12019 w 1019937"/>
                <a:gd name="connsiteY2" fmla="*/ 1163804 h 1163804"/>
                <a:gd name="connsiteX3" fmla="*/ 1628 w 1019937"/>
                <a:gd name="connsiteY3" fmla="*/ 436441 h 1163804"/>
                <a:gd name="connsiteX4" fmla="*/ 500392 w 1019937"/>
                <a:gd name="connsiteY4" fmla="*/ 22 h 1163804"/>
                <a:gd name="connsiteX5" fmla="*/ 1009547 w 1019937"/>
                <a:gd name="connsiteY5" fmla="*/ 415659 h 1163804"/>
                <a:gd name="connsiteX0" fmla="*/ 1011633 w 1022023"/>
                <a:gd name="connsiteY0" fmla="*/ 415659 h 1163804"/>
                <a:gd name="connsiteX1" fmla="*/ 1022023 w 1022023"/>
                <a:gd name="connsiteY1" fmla="*/ 1163804 h 1163804"/>
                <a:gd name="connsiteX2" fmla="*/ 14105 w 1022023"/>
                <a:gd name="connsiteY2" fmla="*/ 1163804 h 1163804"/>
                <a:gd name="connsiteX3" fmla="*/ 3714 w 1022023"/>
                <a:gd name="connsiteY3" fmla="*/ 436441 h 1163804"/>
                <a:gd name="connsiteX4" fmla="*/ 502478 w 1022023"/>
                <a:gd name="connsiteY4" fmla="*/ 22 h 1163804"/>
                <a:gd name="connsiteX5" fmla="*/ 1011633 w 1022023"/>
                <a:gd name="connsiteY5" fmla="*/ 415659 h 1163804"/>
                <a:gd name="connsiteX0" fmla="*/ 1010145 w 1020535"/>
                <a:gd name="connsiteY0" fmla="*/ 415726 h 1163871"/>
                <a:gd name="connsiteX1" fmla="*/ 1020535 w 1020535"/>
                <a:gd name="connsiteY1" fmla="*/ 1163871 h 1163871"/>
                <a:gd name="connsiteX2" fmla="*/ 12617 w 1020535"/>
                <a:gd name="connsiteY2" fmla="*/ 1163871 h 1163871"/>
                <a:gd name="connsiteX3" fmla="*/ 2226 w 1020535"/>
                <a:gd name="connsiteY3" fmla="*/ 436508 h 1163871"/>
                <a:gd name="connsiteX4" fmla="*/ 500990 w 1020535"/>
                <a:gd name="connsiteY4" fmla="*/ 89 h 1163871"/>
                <a:gd name="connsiteX5" fmla="*/ 1010145 w 1020535"/>
                <a:gd name="connsiteY5" fmla="*/ 415726 h 1163871"/>
                <a:gd name="connsiteX0" fmla="*/ 1007919 w 1018309"/>
                <a:gd name="connsiteY0" fmla="*/ 415726 h 1163871"/>
                <a:gd name="connsiteX1" fmla="*/ 1018309 w 1018309"/>
                <a:gd name="connsiteY1" fmla="*/ 1163871 h 1163871"/>
                <a:gd name="connsiteX2" fmla="*/ 10391 w 1018309"/>
                <a:gd name="connsiteY2" fmla="*/ 1163871 h 1163871"/>
                <a:gd name="connsiteX3" fmla="*/ 0 w 1018309"/>
                <a:gd name="connsiteY3" fmla="*/ 436508 h 1163871"/>
                <a:gd name="connsiteX4" fmla="*/ 498764 w 1018309"/>
                <a:gd name="connsiteY4" fmla="*/ 89 h 1163871"/>
                <a:gd name="connsiteX5" fmla="*/ 1007919 w 1018309"/>
                <a:gd name="connsiteY5" fmla="*/ 415726 h 1163871"/>
                <a:gd name="connsiteX0" fmla="*/ 1007919 w 1018309"/>
                <a:gd name="connsiteY0" fmla="*/ 415722 h 1163867"/>
                <a:gd name="connsiteX1" fmla="*/ 1018309 w 1018309"/>
                <a:gd name="connsiteY1" fmla="*/ 1163867 h 1163867"/>
                <a:gd name="connsiteX2" fmla="*/ 10391 w 1018309"/>
                <a:gd name="connsiteY2" fmla="*/ 1163867 h 1163867"/>
                <a:gd name="connsiteX3" fmla="*/ 0 w 1018309"/>
                <a:gd name="connsiteY3" fmla="*/ 436504 h 1163867"/>
                <a:gd name="connsiteX4" fmla="*/ 498764 w 1018309"/>
                <a:gd name="connsiteY4" fmla="*/ 85 h 1163867"/>
                <a:gd name="connsiteX5" fmla="*/ 1007919 w 1018309"/>
                <a:gd name="connsiteY5" fmla="*/ 415722 h 1163867"/>
                <a:gd name="connsiteX0" fmla="*/ 1007919 w 1018309"/>
                <a:gd name="connsiteY0" fmla="*/ 415638 h 1163783"/>
                <a:gd name="connsiteX1" fmla="*/ 1018309 w 1018309"/>
                <a:gd name="connsiteY1" fmla="*/ 1163783 h 1163783"/>
                <a:gd name="connsiteX2" fmla="*/ 10391 w 1018309"/>
                <a:gd name="connsiteY2" fmla="*/ 1163783 h 1163783"/>
                <a:gd name="connsiteX3" fmla="*/ 0 w 1018309"/>
                <a:gd name="connsiteY3" fmla="*/ 436420 h 1163783"/>
                <a:gd name="connsiteX4" fmla="*/ 498764 w 1018309"/>
                <a:gd name="connsiteY4" fmla="*/ 1 h 1163783"/>
                <a:gd name="connsiteX5" fmla="*/ 1007919 w 1018309"/>
                <a:gd name="connsiteY5" fmla="*/ 415638 h 1163783"/>
                <a:gd name="connsiteX0" fmla="*/ 1007919 w 1018309"/>
                <a:gd name="connsiteY0" fmla="*/ 415645 h 1163790"/>
                <a:gd name="connsiteX1" fmla="*/ 1018309 w 1018309"/>
                <a:gd name="connsiteY1" fmla="*/ 1163790 h 1163790"/>
                <a:gd name="connsiteX2" fmla="*/ 10391 w 1018309"/>
                <a:gd name="connsiteY2" fmla="*/ 1163790 h 1163790"/>
                <a:gd name="connsiteX3" fmla="*/ 0 w 1018309"/>
                <a:gd name="connsiteY3" fmla="*/ 436427 h 1163790"/>
                <a:gd name="connsiteX4" fmla="*/ 498764 w 1018309"/>
                <a:gd name="connsiteY4" fmla="*/ 8 h 1163790"/>
                <a:gd name="connsiteX5" fmla="*/ 1007919 w 1018309"/>
                <a:gd name="connsiteY5" fmla="*/ 415645 h 1163790"/>
                <a:gd name="connsiteX0" fmla="*/ 1007919 w 1018309"/>
                <a:gd name="connsiteY0" fmla="*/ 415645 h 1163790"/>
                <a:gd name="connsiteX1" fmla="*/ 1018309 w 1018309"/>
                <a:gd name="connsiteY1" fmla="*/ 1163790 h 1163790"/>
                <a:gd name="connsiteX2" fmla="*/ 10391 w 1018309"/>
                <a:gd name="connsiteY2" fmla="*/ 1163790 h 1163790"/>
                <a:gd name="connsiteX3" fmla="*/ 0 w 1018309"/>
                <a:gd name="connsiteY3" fmla="*/ 436427 h 1163790"/>
                <a:gd name="connsiteX4" fmla="*/ 498764 w 1018309"/>
                <a:gd name="connsiteY4" fmla="*/ 8 h 1163790"/>
                <a:gd name="connsiteX5" fmla="*/ 1007919 w 1018309"/>
                <a:gd name="connsiteY5" fmla="*/ 415645 h 1163790"/>
                <a:gd name="connsiteX0" fmla="*/ 1007919 w 1018309"/>
                <a:gd name="connsiteY0" fmla="*/ 415638 h 1163783"/>
                <a:gd name="connsiteX1" fmla="*/ 1018309 w 1018309"/>
                <a:gd name="connsiteY1" fmla="*/ 1163783 h 1163783"/>
                <a:gd name="connsiteX2" fmla="*/ 10391 w 1018309"/>
                <a:gd name="connsiteY2" fmla="*/ 1163783 h 1163783"/>
                <a:gd name="connsiteX3" fmla="*/ 0 w 1018309"/>
                <a:gd name="connsiteY3" fmla="*/ 436420 h 1163783"/>
                <a:gd name="connsiteX4" fmla="*/ 498764 w 1018309"/>
                <a:gd name="connsiteY4" fmla="*/ 1 h 1163783"/>
                <a:gd name="connsiteX5" fmla="*/ 1007919 w 1018309"/>
                <a:gd name="connsiteY5" fmla="*/ 415638 h 1163783"/>
                <a:gd name="connsiteX0" fmla="*/ 1007919 w 1018309"/>
                <a:gd name="connsiteY0" fmla="*/ 415638 h 1163783"/>
                <a:gd name="connsiteX1" fmla="*/ 1018309 w 1018309"/>
                <a:gd name="connsiteY1" fmla="*/ 1163783 h 1163783"/>
                <a:gd name="connsiteX2" fmla="*/ 10391 w 1018309"/>
                <a:gd name="connsiteY2" fmla="*/ 1163783 h 1163783"/>
                <a:gd name="connsiteX3" fmla="*/ 0 w 1018309"/>
                <a:gd name="connsiteY3" fmla="*/ 436420 h 1163783"/>
                <a:gd name="connsiteX4" fmla="*/ 498764 w 1018309"/>
                <a:gd name="connsiteY4" fmla="*/ 1 h 1163783"/>
                <a:gd name="connsiteX5" fmla="*/ 1007919 w 1018309"/>
                <a:gd name="connsiteY5" fmla="*/ 415638 h 1163783"/>
                <a:gd name="connsiteX0" fmla="*/ 1007919 w 1018309"/>
                <a:gd name="connsiteY0" fmla="*/ 415638 h 1163783"/>
                <a:gd name="connsiteX1" fmla="*/ 1018309 w 1018309"/>
                <a:gd name="connsiteY1" fmla="*/ 1163783 h 1163783"/>
                <a:gd name="connsiteX2" fmla="*/ 10391 w 1018309"/>
                <a:gd name="connsiteY2" fmla="*/ 1163783 h 1163783"/>
                <a:gd name="connsiteX3" fmla="*/ 0 w 1018309"/>
                <a:gd name="connsiteY3" fmla="*/ 436420 h 1163783"/>
                <a:gd name="connsiteX4" fmla="*/ 498764 w 1018309"/>
                <a:gd name="connsiteY4" fmla="*/ 1 h 1163783"/>
                <a:gd name="connsiteX5" fmla="*/ 1007919 w 1018309"/>
                <a:gd name="connsiteY5" fmla="*/ 415638 h 116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8309" h="1163783">
                  <a:moveTo>
                    <a:pt x="1007919" y="415638"/>
                  </a:moveTo>
                  <a:lnTo>
                    <a:pt x="1018309" y="1163783"/>
                  </a:lnTo>
                  <a:lnTo>
                    <a:pt x="10391" y="1163783"/>
                  </a:lnTo>
                  <a:lnTo>
                    <a:pt x="0" y="436420"/>
                  </a:lnTo>
                  <a:cubicBezTo>
                    <a:pt x="1731" y="316708"/>
                    <a:pt x="111270" y="-216"/>
                    <a:pt x="498764" y="1"/>
                  </a:cubicBezTo>
                  <a:cubicBezTo>
                    <a:pt x="886258" y="218"/>
                    <a:pt x="1006837" y="303286"/>
                    <a:pt x="1007919" y="41563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60000">
                  <a:schemeClr val="accent2"/>
                </a:gs>
                <a:gs pos="100000">
                  <a:srgbClr val="00CDF6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6186415" y="4114801"/>
              <a:ext cx="1031179" cy="1061695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60000">
                  <a:schemeClr val="accent2"/>
                </a:gs>
                <a:gs pos="100000">
                  <a:srgbClr val="00CDF6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6815282" y="4419190"/>
              <a:ext cx="190697" cy="196341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5000"/>
                  </a:schemeClr>
                </a:gs>
                <a:gs pos="60000">
                  <a:schemeClr val="tx1">
                    <a:alpha val="49000"/>
                  </a:schemeClr>
                </a:gs>
                <a:gs pos="100000">
                  <a:schemeClr val="tx1">
                    <a:alpha val="5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7" name="Freeform 46"/>
            <p:cNvSpPr/>
            <p:nvPr/>
          </p:nvSpPr>
          <p:spPr>
            <a:xfrm>
              <a:off x="6227548" y="4160091"/>
              <a:ext cx="855017" cy="506343"/>
            </a:xfrm>
            <a:custGeom>
              <a:avLst/>
              <a:gdLst>
                <a:gd name="connsiteX0" fmla="*/ 0 w 1063869"/>
                <a:gd name="connsiteY0" fmla="*/ 589085 h 589085"/>
                <a:gd name="connsiteX1" fmla="*/ 395653 w 1063869"/>
                <a:gd name="connsiteY1" fmla="*/ 0 h 589085"/>
                <a:gd name="connsiteX2" fmla="*/ 1063869 w 1063869"/>
                <a:gd name="connsiteY2" fmla="*/ 254977 h 589085"/>
                <a:gd name="connsiteX3" fmla="*/ 0 w 1063869"/>
                <a:gd name="connsiteY3" fmla="*/ 589085 h 589085"/>
                <a:gd name="connsiteX0" fmla="*/ 0 w 1063869"/>
                <a:gd name="connsiteY0" fmla="*/ 589085 h 589085"/>
                <a:gd name="connsiteX1" fmla="*/ 395653 w 1063869"/>
                <a:gd name="connsiteY1" fmla="*/ 0 h 589085"/>
                <a:gd name="connsiteX2" fmla="*/ 1063869 w 1063869"/>
                <a:gd name="connsiteY2" fmla="*/ 254977 h 589085"/>
                <a:gd name="connsiteX3" fmla="*/ 0 w 1063869"/>
                <a:gd name="connsiteY3" fmla="*/ 589085 h 589085"/>
                <a:gd name="connsiteX0" fmla="*/ 0 w 1063869"/>
                <a:gd name="connsiteY0" fmla="*/ 616806 h 616806"/>
                <a:gd name="connsiteX1" fmla="*/ 395653 w 1063869"/>
                <a:gd name="connsiteY1" fmla="*/ 27721 h 616806"/>
                <a:gd name="connsiteX2" fmla="*/ 1063869 w 1063869"/>
                <a:gd name="connsiteY2" fmla="*/ 282698 h 616806"/>
                <a:gd name="connsiteX3" fmla="*/ 0 w 1063869"/>
                <a:gd name="connsiteY3" fmla="*/ 616806 h 616806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4380" h="612210">
                  <a:moveTo>
                    <a:pt x="0" y="612210"/>
                  </a:moveTo>
                  <a:cubicBezTo>
                    <a:pt x="8792" y="600486"/>
                    <a:pt x="0" y="201902"/>
                    <a:pt x="395653" y="23125"/>
                  </a:cubicBezTo>
                  <a:cubicBezTo>
                    <a:pt x="776653" y="-94106"/>
                    <a:pt x="1078522" y="272241"/>
                    <a:pt x="1063869" y="278102"/>
                  </a:cubicBezTo>
                  <a:cubicBezTo>
                    <a:pt x="594946" y="160871"/>
                    <a:pt x="301869" y="324995"/>
                    <a:pt x="0" y="61221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32000"/>
                  </a:schemeClr>
                </a:gs>
              </a:gsLst>
              <a:lin ang="8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Freeform 47"/>
            <p:cNvSpPr/>
            <p:nvPr/>
          </p:nvSpPr>
          <p:spPr>
            <a:xfrm>
              <a:off x="6191371" y="5234455"/>
              <a:ext cx="935682" cy="510574"/>
            </a:xfrm>
            <a:custGeom>
              <a:avLst/>
              <a:gdLst>
                <a:gd name="connsiteX0" fmla="*/ 0 w 1063869"/>
                <a:gd name="connsiteY0" fmla="*/ 589085 h 589085"/>
                <a:gd name="connsiteX1" fmla="*/ 395653 w 1063869"/>
                <a:gd name="connsiteY1" fmla="*/ 0 h 589085"/>
                <a:gd name="connsiteX2" fmla="*/ 1063869 w 1063869"/>
                <a:gd name="connsiteY2" fmla="*/ 254977 h 589085"/>
                <a:gd name="connsiteX3" fmla="*/ 0 w 1063869"/>
                <a:gd name="connsiteY3" fmla="*/ 589085 h 589085"/>
                <a:gd name="connsiteX0" fmla="*/ 0 w 1063869"/>
                <a:gd name="connsiteY0" fmla="*/ 589085 h 589085"/>
                <a:gd name="connsiteX1" fmla="*/ 395653 w 1063869"/>
                <a:gd name="connsiteY1" fmla="*/ 0 h 589085"/>
                <a:gd name="connsiteX2" fmla="*/ 1063869 w 1063869"/>
                <a:gd name="connsiteY2" fmla="*/ 254977 h 589085"/>
                <a:gd name="connsiteX3" fmla="*/ 0 w 1063869"/>
                <a:gd name="connsiteY3" fmla="*/ 589085 h 589085"/>
                <a:gd name="connsiteX0" fmla="*/ 0 w 1063869"/>
                <a:gd name="connsiteY0" fmla="*/ 616806 h 616806"/>
                <a:gd name="connsiteX1" fmla="*/ 395653 w 1063869"/>
                <a:gd name="connsiteY1" fmla="*/ 27721 h 616806"/>
                <a:gd name="connsiteX2" fmla="*/ 1063869 w 1063869"/>
                <a:gd name="connsiteY2" fmla="*/ 282698 h 616806"/>
                <a:gd name="connsiteX3" fmla="*/ 0 w 1063869"/>
                <a:gd name="connsiteY3" fmla="*/ 616806 h 616806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111408"/>
                <a:gd name="connsiteY0" fmla="*/ 609165 h 609165"/>
                <a:gd name="connsiteX1" fmla="*/ 442681 w 1111408"/>
                <a:gd name="connsiteY1" fmla="*/ 23125 h 609165"/>
                <a:gd name="connsiteX2" fmla="*/ 1110897 w 1111408"/>
                <a:gd name="connsiteY2" fmla="*/ 278102 h 609165"/>
                <a:gd name="connsiteX3" fmla="*/ 0 w 1111408"/>
                <a:gd name="connsiteY3" fmla="*/ 609165 h 609165"/>
                <a:gd name="connsiteX0" fmla="*/ 0 w 1164635"/>
                <a:gd name="connsiteY0" fmla="*/ 609483 h 609483"/>
                <a:gd name="connsiteX1" fmla="*/ 442681 w 1164635"/>
                <a:gd name="connsiteY1" fmla="*/ 23443 h 609483"/>
                <a:gd name="connsiteX2" fmla="*/ 1164197 w 1164635"/>
                <a:gd name="connsiteY2" fmla="*/ 272329 h 609483"/>
                <a:gd name="connsiteX3" fmla="*/ 0 w 1164635"/>
                <a:gd name="connsiteY3" fmla="*/ 609483 h 609483"/>
                <a:gd name="connsiteX0" fmla="*/ 0 w 1164635"/>
                <a:gd name="connsiteY0" fmla="*/ 609483 h 609483"/>
                <a:gd name="connsiteX1" fmla="*/ 442681 w 1164635"/>
                <a:gd name="connsiteY1" fmla="*/ 23443 h 609483"/>
                <a:gd name="connsiteX2" fmla="*/ 1164197 w 1164635"/>
                <a:gd name="connsiteY2" fmla="*/ 272329 h 609483"/>
                <a:gd name="connsiteX3" fmla="*/ 0 w 1164635"/>
                <a:gd name="connsiteY3" fmla="*/ 609483 h 609483"/>
                <a:gd name="connsiteX0" fmla="*/ 0 w 1164796"/>
                <a:gd name="connsiteY0" fmla="*/ 617323 h 617323"/>
                <a:gd name="connsiteX1" fmla="*/ 442681 w 1164796"/>
                <a:gd name="connsiteY1" fmla="*/ 31283 h 617323"/>
                <a:gd name="connsiteX2" fmla="*/ 1164197 w 1164796"/>
                <a:gd name="connsiteY2" fmla="*/ 280169 h 617323"/>
                <a:gd name="connsiteX3" fmla="*/ 0 w 1164796"/>
                <a:gd name="connsiteY3" fmla="*/ 617323 h 617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4796" h="617323">
                  <a:moveTo>
                    <a:pt x="0" y="617323"/>
                  </a:moveTo>
                  <a:cubicBezTo>
                    <a:pt x="8792" y="605599"/>
                    <a:pt x="-38648" y="172875"/>
                    <a:pt x="442681" y="31283"/>
                  </a:cubicBezTo>
                  <a:cubicBezTo>
                    <a:pt x="924010" y="-110309"/>
                    <a:pt x="1178850" y="274308"/>
                    <a:pt x="1164197" y="280169"/>
                  </a:cubicBezTo>
                  <a:cubicBezTo>
                    <a:pt x="695274" y="162938"/>
                    <a:pt x="301869" y="330108"/>
                    <a:pt x="0" y="61732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32000"/>
                  </a:schemeClr>
                </a:gs>
              </a:gsLst>
              <a:lin ang="8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Pie 48"/>
            <p:cNvSpPr/>
            <p:nvPr/>
          </p:nvSpPr>
          <p:spPr>
            <a:xfrm>
              <a:off x="6330087" y="4411069"/>
              <a:ext cx="744877" cy="636419"/>
            </a:xfrm>
            <a:prstGeom prst="pie">
              <a:avLst>
                <a:gd name="adj1" fmla="val 0"/>
                <a:gd name="adj2" fmla="val 10800004"/>
              </a:avLst>
            </a:prstGeom>
            <a:gradFill flip="none" rotWithShape="1">
              <a:gsLst>
                <a:gs pos="0">
                  <a:schemeClr val="tx1">
                    <a:alpha val="5000"/>
                  </a:schemeClr>
                </a:gs>
                <a:gs pos="60000">
                  <a:schemeClr val="tx1">
                    <a:alpha val="49000"/>
                  </a:schemeClr>
                </a:gs>
                <a:gs pos="100000">
                  <a:schemeClr val="tx1">
                    <a:alpha val="5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5" name="Title 54"/>
          <p:cNvSpPr>
            <a:spLocks noGrp="1"/>
          </p:cNvSpPr>
          <p:nvPr>
            <p:ph type="title"/>
          </p:nvPr>
        </p:nvSpPr>
        <p:spPr>
          <a:xfrm>
            <a:off x="397780" y="179081"/>
            <a:ext cx="10969943" cy="1143000"/>
          </a:xfrm>
        </p:spPr>
        <p:txBody>
          <a:bodyPr/>
          <a:lstStyle/>
          <a:p>
            <a:r>
              <a:rPr lang="en-US" dirty="0" smtClean="0"/>
              <a:t>CHANGING FACE OF COMMERCE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9212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92553" y="1285633"/>
            <a:ext cx="9974083" cy="4708824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AND OFFLINE ARE BLURRING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58296" y="1432278"/>
            <a:ext cx="9703002" cy="4358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294603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EBAY INC. COMMERCE OFFERINGS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6745657"/>
              </p:ext>
            </p:extLst>
          </p:nvPr>
        </p:nvGraphicFramePr>
        <p:xfrm>
          <a:off x="455613" y="1665321"/>
          <a:ext cx="10969596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54614"/>
                <a:gridCol w="5514982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Payments</a:t>
                      </a:r>
                      <a:endParaRPr lang="en-US" sz="2400" b="0" dirty="0">
                        <a:solidFill>
                          <a:srgbClr val="FFFFFF"/>
                        </a:solidFill>
                      </a:endParaRPr>
                    </a:p>
                  </a:txBody>
                  <a:tcPr marL="122956" marR="122956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PayPal &amp; </a:t>
                      </a:r>
                      <a:r>
                        <a:rPr lang="en-US" sz="2400" dirty="0" err="1" smtClean="0">
                          <a:solidFill>
                            <a:srgbClr val="FFFFFF"/>
                          </a:solidFill>
                        </a:rPr>
                        <a:t>Zong</a:t>
                      </a:r>
                      <a:endParaRPr lang="en-US" sz="2400" b="0" dirty="0" smtClean="0">
                        <a:solidFill>
                          <a:srgbClr val="FFFFFF"/>
                        </a:solidFill>
                      </a:endParaRPr>
                    </a:p>
                  </a:txBody>
                  <a:tcPr marL="122956" marR="122956">
                    <a:lnL w="12700" cap="flat" cmpd="sng" algn="ctr">
                      <a:solidFill>
                        <a:prstClr val="whit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Marketplace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 marL="122956" marR="122956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eBay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 marL="122956" marR="122956">
                    <a:lnL w="12700" cap="flat" cmpd="sng" algn="ctr">
                      <a:solidFill>
                        <a:prstClr val="whit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Code Scanning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 marL="122956" marR="122956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err="1" smtClean="0">
                          <a:solidFill>
                            <a:srgbClr val="FFFFFF"/>
                          </a:solidFill>
                        </a:rPr>
                        <a:t>RedLaser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 marL="122956" marR="122956">
                    <a:lnL w="12700" cap="flat" cmpd="sng" algn="ctr">
                      <a:solidFill>
                        <a:prstClr val="whit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Local Inventory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 marL="122956" marR="122956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Milo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 marL="122956" marR="122956">
                    <a:lnL w="12700" cap="flat" cmpd="sng" algn="ctr">
                      <a:solidFill>
                        <a:prstClr val="whit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Location Based </a:t>
                      </a:r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Offers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 marL="122956" marR="122956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Where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 marL="122956" marR="122956">
                    <a:lnL w="12700" cap="flat" cmpd="sng" algn="ctr">
                      <a:solidFill>
                        <a:prstClr val="whit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Storefront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 marL="122956" marR="122956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Magento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 marL="122956" marR="122956">
                    <a:lnL w="12700" cap="flat" cmpd="sng" algn="ctr">
                      <a:solidFill>
                        <a:prstClr val="whit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Recommendations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 marL="122956" marR="122956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Hunch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 marL="122956" marR="122956">
                    <a:lnL w="12700" cap="flat" cmpd="sng" algn="ctr">
                      <a:solidFill>
                        <a:prstClr val="whit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Identity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 marL="122956" marR="122956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PayPal Access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 marL="122956" marR="122956">
                    <a:lnL w="12700" cap="flat" cmpd="sng" algn="ctr">
                      <a:solidFill>
                        <a:prstClr val="whit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Classifieds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 marL="122956" marR="122956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eBay Classifieds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 marL="122956" marR="122956">
                    <a:lnL w="12700" cap="flat" cmpd="sng" algn="ctr">
                      <a:solidFill>
                        <a:prstClr val="white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339717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2037" y="2747833"/>
            <a:ext cx="10361032" cy="1361281"/>
          </a:xfrm>
        </p:spPr>
        <p:txBody>
          <a:bodyPr/>
          <a:lstStyle/>
          <a:p>
            <a:pPr algn="ctr"/>
            <a:r>
              <a:rPr lang="en-US" dirty="0" smtClean="0"/>
              <a:t>Enhancing your Mobile Commerce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04566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2" y="2564042"/>
            <a:ext cx="10361032" cy="136128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Frictionless Payments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09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OFFER 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Digital Goods &amp; Services 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PayPal </a:t>
            </a:r>
          </a:p>
          <a:p>
            <a:pPr lvl="1">
              <a:buFont typeface="Wingdings" charset="2"/>
              <a:buChar char="ü"/>
            </a:pPr>
            <a:r>
              <a:rPr lang="en-US" dirty="0" smtClean="0"/>
              <a:t>Credit/Debit, Bank</a:t>
            </a:r>
          </a:p>
          <a:p>
            <a:r>
              <a:rPr lang="en-US" dirty="0" err="1" smtClean="0"/>
              <a:t>Zong</a:t>
            </a:r>
            <a:endParaRPr lang="en-US" dirty="0" smtClean="0"/>
          </a:p>
          <a:p>
            <a:pPr lvl="1">
              <a:buFont typeface="Wingdings" charset="2"/>
              <a:buChar char="ü"/>
            </a:pPr>
            <a:r>
              <a:rPr lang="en-US" dirty="0" smtClean="0"/>
              <a:t>Carrier Billing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Mobile Platform Restrictions:</a:t>
            </a:r>
            <a:endParaRPr lang="en-US" b="1" dirty="0"/>
          </a:p>
          <a:p>
            <a:pPr>
              <a:buFont typeface="Lucida Grande"/>
              <a:buChar char="-"/>
            </a:pPr>
            <a:r>
              <a:rPr lang="en-US" dirty="0" smtClean="0"/>
              <a:t>Cannot be used </a:t>
            </a:r>
            <a:r>
              <a:rPr lang="en-US" dirty="0"/>
              <a:t>i</a:t>
            </a:r>
            <a:r>
              <a:rPr lang="en-US" dirty="0" smtClean="0"/>
              <a:t>n native </a:t>
            </a:r>
            <a:r>
              <a:rPr lang="en-US" dirty="0" err="1" smtClean="0"/>
              <a:t>iOS</a:t>
            </a:r>
            <a:r>
              <a:rPr lang="en-US" dirty="0" smtClean="0"/>
              <a:t> Apps</a:t>
            </a:r>
          </a:p>
          <a:p>
            <a:pPr>
              <a:buFont typeface="Lucida Grande"/>
              <a:buChar char="-"/>
            </a:pPr>
            <a:r>
              <a:rPr lang="en-US" dirty="0" smtClean="0"/>
              <a:t>Google Market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Physical Goods &amp; Services, P2P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PayPal</a:t>
            </a:r>
          </a:p>
          <a:p>
            <a:pPr lvl="1">
              <a:buFont typeface="Wingdings" charset="2"/>
              <a:buChar char="ü"/>
            </a:pPr>
            <a:r>
              <a:rPr lang="en-US" dirty="0" smtClean="0"/>
              <a:t>Credit/Debit, Bank, Bill-Me-Later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>
              <a:buFont typeface="Lucida Grande"/>
              <a:buChar char="-"/>
            </a:pPr>
            <a:r>
              <a:rPr lang="en-US" dirty="0" smtClean="0"/>
              <a:t>None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803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1-02-26 at 10.59.3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7" y="1517918"/>
            <a:ext cx="10929014" cy="47088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0667" y="203777"/>
            <a:ext cx="10929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</a:rPr>
              <a:t>PAYPAL MOBILE PAYMENT LIBRARY (MPL)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70726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EXPRESS CHECKOUT (MEC)</a:t>
            </a:r>
            <a:endParaRPr lang="en-US" dirty="0"/>
          </a:p>
        </p:txBody>
      </p:sp>
      <p:pic>
        <p:nvPicPr>
          <p:cNvPr id="5" name="Picture 4" descr="photo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37" y="1668416"/>
            <a:ext cx="3775653" cy="4248716"/>
          </a:xfrm>
          <a:prstGeom prst="rect">
            <a:avLst/>
          </a:prstGeom>
        </p:spPr>
      </p:pic>
      <p:pic>
        <p:nvPicPr>
          <p:cNvPr id="6" name="Picture 5" descr="photo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477" y="1668417"/>
            <a:ext cx="3800187" cy="4276325"/>
          </a:xfrm>
          <a:prstGeom prst="rect">
            <a:avLst/>
          </a:prstGeom>
        </p:spPr>
      </p:pic>
      <p:pic>
        <p:nvPicPr>
          <p:cNvPr id="7" name="Picture 6" descr="photo 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056" y="1668417"/>
            <a:ext cx="3800187" cy="42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3139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WILL COVER 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Mobile Commerce?</a:t>
            </a:r>
          </a:p>
          <a:p>
            <a:r>
              <a:rPr lang="en-US" dirty="0" smtClean="0"/>
              <a:t>Enhancing your mCommerce App</a:t>
            </a:r>
          </a:p>
          <a:p>
            <a:pPr lvl="1"/>
            <a:r>
              <a:rPr lang="en-US" dirty="0" smtClean="0"/>
              <a:t>Frictionless payments</a:t>
            </a:r>
            <a:endParaRPr lang="en-US" dirty="0" smtClean="0"/>
          </a:p>
          <a:p>
            <a:pPr lvl="1"/>
            <a:r>
              <a:rPr lang="en-US" dirty="0" smtClean="0"/>
              <a:t>Product Discovery</a:t>
            </a:r>
            <a:endParaRPr lang="en-US" dirty="0" smtClean="0"/>
          </a:p>
          <a:p>
            <a:pPr lvl="1"/>
            <a:r>
              <a:rPr lang="en-US" dirty="0" smtClean="0"/>
              <a:t>Location Based</a:t>
            </a:r>
          </a:p>
          <a:p>
            <a:pPr lvl="1"/>
            <a:r>
              <a:rPr lang="en-US" dirty="0" smtClean="0"/>
              <a:t>Personalization</a:t>
            </a:r>
            <a:endParaRPr lang="en-US" dirty="0" smtClean="0"/>
          </a:p>
          <a:p>
            <a:pPr lvl="1"/>
            <a:r>
              <a:rPr lang="en-US" dirty="0" smtClean="0"/>
              <a:t>Recommendations</a:t>
            </a:r>
          </a:p>
          <a:p>
            <a:r>
              <a:rPr lang="en-US" dirty="0" smtClean="0"/>
              <a:t>Building the future: X.commerce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4092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ZONG ANDROID SDK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9" y="1581990"/>
            <a:ext cx="2887989" cy="4065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148" y="1581989"/>
            <a:ext cx="2887989" cy="4065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419" y="1581988"/>
            <a:ext cx="2887989" cy="40657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1339" y="1581989"/>
            <a:ext cx="2887990" cy="406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15220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INTEGRATE 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PayPal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>
                <a:hlinkClick r:id="rId2"/>
              </a:rPr>
              <a:t>https://www.x.com/</a:t>
            </a:r>
            <a:r>
              <a:rPr lang="en-US" dirty="0" smtClean="0">
                <a:hlinkClick r:id="rId2"/>
              </a:rPr>
              <a:t>mobile</a:t>
            </a:r>
            <a:r>
              <a:rPr lang="en-US" dirty="0" smtClean="0"/>
              <a:t> 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Download libraries &amp;</a:t>
            </a:r>
            <a:r>
              <a:rPr lang="en-US" dirty="0"/>
              <a:t> c</a:t>
            </a:r>
            <a:r>
              <a:rPr lang="en-US" dirty="0" smtClean="0"/>
              <a:t>reate Sandbox accounts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Import SDK into your app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Set payment info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Launch Payment process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Handle PayPal callbacks!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Zong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FFFFFF"/>
                </a:solidFill>
                <a:hlinkClick r:id="rId3"/>
              </a:rPr>
              <a:t>http://zong.com/merchants/get-</a:t>
            </a:r>
            <a:r>
              <a:rPr lang="en-US" dirty="0" smtClean="0">
                <a:solidFill>
                  <a:srgbClr val="FFFFFF"/>
                </a:solidFill>
                <a:hlinkClick r:id="rId3"/>
              </a:rPr>
              <a:t>started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endParaRPr lang="en-US" dirty="0" smtClean="0">
              <a:solidFill>
                <a:srgbClr val="FFFFFF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Obtain SDK &amp; test accounts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Import SDK into your app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Choose your markets and price points, set what the customer is buying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Launch Payment Process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Handle </a:t>
            </a:r>
            <a:r>
              <a:rPr lang="en-US" dirty="0" err="1" smtClean="0"/>
              <a:t>Zong</a:t>
            </a:r>
            <a:r>
              <a:rPr lang="en-US" dirty="0" smtClean="0"/>
              <a:t> callbacks!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7275" y="6045200"/>
            <a:ext cx="1083812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Sample Code: http://</a:t>
            </a:r>
            <a:r>
              <a:rPr lang="en-US" sz="3200" b="1" dirty="0" err="1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github.com</a:t>
            </a:r>
            <a:r>
              <a:rPr lang="en-US" sz="32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/</a:t>
            </a:r>
            <a:r>
              <a:rPr lang="en-US" sz="3200" b="1" dirty="0" err="1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paypalx</a:t>
            </a:r>
            <a:r>
              <a:rPr lang="en-US" sz="32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/tech-talks</a:t>
            </a:r>
            <a:endParaRPr lang="en-US" sz="3200" b="1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19600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2" y="347134"/>
            <a:ext cx="11666055" cy="857250"/>
          </a:xfrm>
        </p:spPr>
        <p:txBody>
          <a:bodyPr>
            <a:normAutofit/>
          </a:bodyPr>
          <a:lstStyle/>
          <a:p>
            <a:r>
              <a:rPr lang="en-US" dirty="0" smtClean="0"/>
              <a:t>DIFFERENT PAYMENT MODELS</a:t>
            </a:r>
            <a:endParaRPr lang="en-US" dirty="0"/>
          </a:p>
        </p:txBody>
      </p:sp>
      <p:grpSp>
        <p:nvGrpSpPr>
          <p:cNvPr id="99" name="Group 98"/>
          <p:cNvGrpSpPr/>
          <p:nvPr/>
        </p:nvGrpSpPr>
        <p:grpSpPr>
          <a:xfrm>
            <a:off x="902936" y="4430715"/>
            <a:ext cx="4240334" cy="1270132"/>
            <a:chOff x="688685" y="5065781"/>
            <a:chExt cx="3181079" cy="1270132"/>
          </a:xfrm>
        </p:grpSpPr>
        <p:sp>
          <p:nvSpPr>
            <p:cNvPr id="49" name="Rounded Rectangle 17"/>
            <p:cNvSpPr>
              <a:spLocks noChangeArrowheads="1"/>
            </p:cNvSpPr>
            <p:nvPr/>
          </p:nvSpPr>
          <p:spPr bwMode="auto">
            <a:xfrm rot="10800000">
              <a:off x="688685" y="5065781"/>
              <a:ext cx="3181079" cy="1270132"/>
            </a:xfrm>
            <a:prstGeom prst="roundRect">
              <a:avLst>
                <a:gd name="adj" fmla="val 50000"/>
              </a:avLst>
            </a:prstGeom>
            <a:noFill/>
            <a:ln w="38100" algn="ctr">
              <a:solidFill>
                <a:schemeClr val="tx1"/>
              </a:solidFill>
              <a:prstDash val="sysDash"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sp>
          <p:nvSpPr>
            <p:cNvPr id="50" name="Rectangle 20"/>
            <p:cNvSpPr>
              <a:spLocks noChangeArrowheads="1"/>
            </p:cNvSpPr>
            <p:nvPr/>
          </p:nvSpPr>
          <p:spPr bwMode="auto">
            <a:xfrm>
              <a:off x="1782250" y="5310056"/>
              <a:ext cx="842709" cy="663442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/>
            </a:p>
          </p:txBody>
        </p:sp>
        <p:grpSp>
          <p:nvGrpSpPr>
            <p:cNvPr id="51" name="Group 18"/>
            <p:cNvGrpSpPr/>
            <p:nvPr/>
          </p:nvGrpSpPr>
          <p:grpSpPr bwMode="auto">
            <a:xfrm>
              <a:off x="939546" y="5065781"/>
              <a:ext cx="635199" cy="1004261"/>
              <a:chOff x="728065" y="1930085"/>
              <a:chExt cx="2147482" cy="339354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pic>
            <p:nvPicPr>
              <p:cNvPr id="59" name="Picture 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871026" y="1930085"/>
                <a:ext cx="2004521" cy="3393540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miter lim="800000"/>
                <a:headEnd/>
                <a:tailEnd/>
              </a:ln>
              <a:effectLst/>
            </p:spPr>
          </p:pic>
          <p:pic>
            <p:nvPicPr>
              <p:cNvPr id="60" name="Picture 59" descr="s.png"/>
              <p:cNvPicPr>
                <a:picLocks noChangeAspect="1"/>
              </p:cNvPicPr>
              <p:nvPr/>
            </p:nvPicPr>
            <p:blipFill>
              <a:blip r:embed="rId3" cstate="screen"/>
              <a:stretch>
                <a:fillRect/>
              </a:stretch>
            </p:blipFill>
            <p:spPr>
              <a:xfrm>
                <a:off x="728065" y="3163102"/>
                <a:ext cx="1816457" cy="2023704"/>
              </a:xfrm>
              <a:prstGeom prst="rect">
                <a:avLst/>
              </a:prstGeom>
            </p:spPr>
          </p:pic>
        </p:grpSp>
        <p:grpSp>
          <p:nvGrpSpPr>
            <p:cNvPr id="52" name="Group 20"/>
            <p:cNvGrpSpPr/>
            <p:nvPr/>
          </p:nvGrpSpPr>
          <p:grpSpPr bwMode="auto">
            <a:xfrm>
              <a:off x="2829256" y="5065948"/>
              <a:ext cx="639133" cy="1003930"/>
              <a:chOff x="4607660" y="1933497"/>
              <a:chExt cx="2160785" cy="3392424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pic>
            <p:nvPicPr>
              <p:cNvPr id="57" name="Picture 56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4764580" y="1933497"/>
                <a:ext cx="2003865" cy="3392424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miter lim="800000"/>
                <a:headEnd/>
                <a:tailEnd/>
              </a:ln>
              <a:effectLst/>
            </p:spPr>
          </p:pic>
          <p:pic>
            <p:nvPicPr>
              <p:cNvPr id="58" name="Picture 57" descr="r.png"/>
              <p:cNvPicPr>
                <a:picLocks noChangeAspect="1"/>
              </p:cNvPicPr>
              <p:nvPr/>
            </p:nvPicPr>
            <p:blipFill>
              <a:blip r:embed="rId5" cstate="screen"/>
              <a:stretch>
                <a:fillRect/>
              </a:stretch>
            </p:blipFill>
            <p:spPr>
              <a:xfrm>
                <a:off x="4607660" y="3075358"/>
                <a:ext cx="1804267" cy="2102947"/>
              </a:xfrm>
              <a:prstGeom prst="rect">
                <a:avLst/>
              </a:prstGeom>
            </p:spPr>
          </p:pic>
        </p:grpSp>
        <p:grpSp>
          <p:nvGrpSpPr>
            <p:cNvPr id="53" name="Group 16"/>
            <p:cNvGrpSpPr>
              <a:grpSpLocks/>
            </p:cNvGrpSpPr>
            <p:nvPr/>
          </p:nvGrpSpPr>
          <p:grpSpPr bwMode="auto">
            <a:xfrm>
              <a:off x="1744494" y="5337133"/>
              <a:ext cx="962136" cy="601429"/>
              <a:chOff x="7454394" y="5337936"/>
              <a:chExt cx="736698" cy="460281"/>
            </a:xfrm>
          </p:grpSpPr>
          <p:sp>
            <p:nvSpPr>
              <p:cNvPr id="55" name="Right Arrow 54"/>
              <p:cNvSpPr/>
              <p:nvPr/>
            </p:nvSpPr>
            <p:spPr bwMode="auto">
              <a:xfrm>
                <a:off x="7454392" y="5465109"/>
                <a:ext cx="736697" cy="179787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eaLnBrk="0" hangingPunct="0">
                  <a:defRPr/>
                </a:pPr>
                <a:endParaRPr lang="en-US" dirty="0">
                  <a:latin typeface="Arial" pitchFamily="34" charset="0"/>
                  <a:ea typeface="ヒラギノ角ゴ Pro W3" pitchFamily="16" charset="-128"/>
                </a:endParaRPr>
              </a:p>
            </p:txBody>
          </p:sp>
          <p:pic>
            <p:nvPicPr>
              <p:cNvPr id="56" name="Picture 2" descr="http://tbn0.google.com/images?q=tbn:CwxmPXfCEp0LbM:http://samueljscott.files.wordpress.com/2007/04/dollar.jpg">
                <a:hlinkClick r:id="rId6"/>
              </p:cNvPr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 rot="-4386239">
                <a:off x="7553834" y="5471566"/>
                <a:ext cx="460281" cy="1930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96" name="Group 95"/>
          <p:cNvGrpSpPr/>
          <p:nvPr/>
        </p:nvGrpSpPr>
        <p:grpSpPr>
          <a:xfrm>
            <a:off x="156655" y="1261509"/>
            <a:ext cx="11872842" cy="2313678"/>
            <a:chOff x="237049" y="1216686"/>
            <a:chExt cx="8906951" cy="2313678"/>
          </a:xfrm>
        </p:grpSpPr>
        <p:grpSp>
          <p:nvGrpSpPr>
            <p:cNvPr id="27" name="Group 66"/>
            <p:cNvGrpSpPr>
              <a:grpSpLocks/>
            </p:cNvGrpSpPr>
            <p:nvPr/>
          </p:nvGrpSpPr>
          <p:grpSpPr bwMode="auto">
            <a:xfrm>
              <a:off x="2908532" y="1216686"/>
              <a:ext cx="2979620" cy="1981766"/>
              <a:chOff x="525463" y="1828801"/>
              <a:chExt cx="3502025" cy="2329222"/>
            </a:xfrm>
          </p:grpSpPr>
          <p:grpSp>
            <p:nvGrpSpPr>
              <p:cNvPr id="28" name="Group 56"/>
              <p:cNvGrpSpPr>
                <a:grpSpLocks/>
              </p:cNvGrpSpPr>
              <p:nvPr/>
            </p:nvGrpSpPr>
            <p:grpSpPr bwMode="auto">
              <a:xfrm>
                <a:off x="730249" y="1828801"/>
                <a:ext cx="2622549" cy="2284414"/>
                <a:chOff x="895907" y="1712439"/>
                <a:chExt cx="2621545" cy="2284649"/>
              </a:xfrm>
            </p:grpSpPr>
            <p:grpSp>
              <p:nvGrpSpPr>
                <p:cNvPr id="33" name="Group 18"/>
                <p:cNvGrpSpPr/>
                <p:nvPr/>
              </p:nvGrpSpPr>
              <p:grpSpPr>
                <a:xfrm>
                  <a:off x="895907" y="2394075"/>
                  <a:ext cx="535617" cy="852396"/>
                  <a:chOff x="728066" y="1930085"/>
                  <a:chExt cx="2147481" cy="3393540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pic>
                <p:nvPicPr>
                  <p:cNvPr id="46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871025" y="1930085"/>
                    <a:ext cx="2004522" cy="3393540"/>
                  </a:xfrm>
                  <a:prstGeom prst="rect">
                    <a:avLst/>
                  </a:prstGeom>
                  <a:noFill/>
                  <a:ln w="22225" cap="flat" cmpd="sng" algn="ctr">
                    <a:noFill/>
                    <a:prstDash val="solid"/>
                    <a:miter lim="800000"/>
                    <a:headEnd/>
                    <a:tailEnd/>
                  </a:ln>
                  <a:effectLst/>
                </p:spPr>
              </p:pic>
              <p:pic>
                <p:nvPicPr>
                  <p:cNvPr id="47" name="Picture 46" descr="s.png"/>
                  <p:cNvPicPr>
                    <a:picLocks noChangeAspect="1"/>
                  </p:cNvPicPr>
                  <p:nvPr/>
                </p:nvPicPr>
                <p:blipFill>
                  <a:blip r:embed="rId8" cstate="screen"/>
                  <a:stretch>
                    <a:fillRect/>
                  </a:stretch>
                </p:blipFill>
                <p:spPr>
                  <a:xfrm>
                    <a:off x="728066" y="3163104"/>
                    <a:ext cx="1816458" cy="202370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4" name="Group 24"/>
                <p:cNvGrpSpPr/>
                <p:nvPr/>
              </p:nvGrpSpPr>
              <p:grpSpPr>
                <a:xfrm>
                  <a:off x="2488050" y="1712439"/>
                  <a:ext cx="538935" cy="852116"/>
                  <a:chOff x="4981308" y="1933493"/>
                  <a:chExt cx="2160784" cy="3392424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pic>
                <p:nvPicPr>
                  <p:cNvPr id="44" name="Picture 43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auto">
                  <a:xfrm>
                    <a:off x="5138229" y="1933493"/>
                    <a:ext cx="2003863" cy="3392424"/>
                  </a:xfrm>
                  <a:prstGeom prst="rect">
                    <a:avLst/>
                  </a:prstGeom>
                  <a:noFill/>
                  <a:ln w="22225" cap="flat" cmpd="sng" algn="ctr">
                    <a:noFill/>
                    <a:prstDash val="solid"/>
                    <a:miter lim="800000"/>
                    <a:headEnd/>
                    <a:tailEnd/>
                  </a:ln>
                  <a:effectLst/>
                </p:spPr>
              </p:pic>
              <p:pic>
                <p:nvPicPr>
                  <p:cNvPr id="45" name="Picture 44" descr="r.png"/>
                  <p:cNvPicPr>
                    <a:picLocks noChangeAspect="1"/>
                  </p:cNvPicPr>
                  <p:nvPr/>
                </p:nvPicPr>
                <p:blipFill>
                  <a:blip r:embed="rId9" cstate="screen"/>
                  <a:stretch>
                    <a:fillRect/>
                  </a:stretch>
                </p:blipFill>
                <p:spPr>
                  <a:xfrm>
                    <a:off x="4981308" y="3075359"/>
                    <a:ext cx="1804267" cy="210294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5" name="Right Arrow 34"/>
                <p:cNvSpPr/>
                <p:nvPr/>
              </p:nvSpPr>
              <p:spPr bwMode="auto">
                <a:xfrm>
                  <a:off x="1613183" y="2684088"/>
                  <a:ext cx="1329816" cy="360400"/>
                </a:xfrm>
                <a:prstGeom prst="rightArrow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algn="r" eaLnBrk="0" hangingPunct="0">
                    <a:defRPr/>
                  </a:pPr>
                  <a:endParaRPr lang="en-US" dirty="0">
                    <a:solidFill>
                      <a:srgbClr val="FFFFFF"/>
                    </a:solidFill>
                    <a:latin typeface="Arial" pitchFamily="34" charset="0"/>
                    <a:ea typeface="ヒラギノ角ゴ Pro W3" pitchFamily="16" charset="-128"/>
                  </a:endParaRPr>
                </a:p>
              </p:txBody>
            </p:sp>
            <p:grpSp>
              <p:nvGrpSpPr>
                <p:cNvPr id="36" name="Group 20"/>
                <p:cNvGrpSpPr/>
                <p:nvPr/>
              </p:nvGrpSpPr>
              <p:grpSpPr>
                <a:xfrm>
                  <a:off x="2978517" y="2445332"/>
                  <a:ext cx="538935" cy="852116"/>
                  <a:chOff x="4981308" y="1933493"/>
                  <a:chExt cx="2160784" cy="3392424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pic>
                <p:nvPicPr>
                  <p:cNvPr id="42" name="Picture 23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auto">
                  <a:xfrm>
                    <a:off x="5138229" y="1933493"/>
                    <a:ext cx="2003863" cy="3392424"/>
                  </a:xfrm>
                  <a:prstGeom prst="rect">
                    <a:avLst/>
                  </a:prstGeom>
                  <a:noFill/>
                  <a:ln w="22225" cap="flat" cmpd="sng" algn="ctr">
                    <a:noFill/>
                    <a:prstDash val="solid"/>
                    <a:miter lim="800000"/>
                    <a:headEnd/>
                    <a:tailEnd/>
                  </a:ln>
                  <a:effectLst/>
                </p:spPr>
              </p:pic>
              <p:pic>
                <p:nvPicPr>
                  <p:cNvPr id="43" name="Picture 42" descr="r.png"/>
                  <p:cNvPicPr>
                    <a:picLocks noChangeAspect="1"/>
                  </p:cNvPicPr>
                  <p:nvPr/>
                </p:nvPicPr>
                <p:blipFill>
                  <a:blip r:embed="rId9" cstate="screen"/>
                  <a:stretch>
                    <a:fillRect/>
                  </a:stretch>
                </p:blipFill>
                <p:spPr>
                  <a:xfrm>
                    <a:off x="4981308" y="3075359"/>
                    <a:ext cx="1804267" cy="210294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7" name="Group 20"/>
                <p:cNvGrpSpPr/>
                <p:nvPr/>
              </p:nvGrpSpPr>
              <p:grpSpPr>
                <a:xfrm>
                  <a:off x="2488050" y="3144972"/>
                  <a:ext cx="538935" cy="852116"/>
                  <a:chOff x="4981308" y="1933493"/>
                  <a:chExt cx="2160784" cy="3392424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pic>
                <p:nvPicPr>
                  <p:cNvPr id="40" name="Picture 39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auto">
                  <a:xfrm>
                    <a:off x="5138229" y="1933493"/>
                    <a:ext cx="2003863" cy="3392424"/>
                  </a:xfrm>
                  <a:prstGeom prst="rect">
                    <a:avLst/>
                  </a:prstGeom>
                  <a:noFill/>
                  <a:ln w="22225" cap="flat" cmpd="sng" algn="ctr">
                    <a:noFill/>
                    <a:prstDash val="solid"/>
                    <a:miter lim="800000"/>
                    <a:headEnd/>
                    <a:tailEnd/>
                  </a:ln>
                  <a:effectLst/>
                </p:spPr>
              </p:pic>
              <p:pic>
                <p:nvPicPr>
                  <p:cNvPr id="41" name="Picture 40" descr="r.png"/>
                  <p:cNvPicPr>
                    <a:picLocks noChangeAspect="1"/>
                  </p:cNvPicPr>
                  <p:nvPr/>
                </p:nvPicPr>
                <p:blipFill>
                  <a:blip r:embed="rId9" cstate="screen"/>
                  <a:stretch>
                    <a:fillRect/>
                  </a:stretch>
                </p:blipFill>
                <p:spPr>
                  <a:xfrm>
                    <a:off x="4981308" y="3075359"/>
                    <a:ext cx="1804267" cy="210294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8" name="Right Arrow 37"/>
                <p:cNvSpPr/>
                <p:nvPr/>
              </p:nvSpPr>
              <p:spPr bwMode="auto">
                <a:xfrm rot="740181" flipV="1">
                  <a:off x="1483058" y="3122283"/>
                  <a:ext cx="1012437" cy="360400"/>
                </a:xfrm>
                <a:prstGeom prst="rightArrow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algn="r" eaLnBrk="0" hangingPunct="0">
                    <a:defRPr/>
                  </a:pPr>
                  <a:endParaRPr lang="en-US" dirty="0">
                    <a:solidFill>
                      <a:srgbClr val="FFFFFF"/>
                    </a:solidFill>
                    <a:latin typeface="Arial" pitchFamily="34" charset="0"/>
                    <a:ea typeface="ヒラギノ角ゴ Pro W3" pitchFamily="16" charset="-128"/>
                  </a:endParaRPr>
                </a:p>
              </p:txBody>
            </p:sp>
            <p:sp>
              <p:nvSpPr>
                <p:cNvPr id="39" name="Right Arrow 38"/>
                <p:cNvSpPr/>
                <p:nvPr/>
              </p:nvSpPr>
              <p:spPr bwMode="auto">
                <a:xfrm rot="20859819">
                  <a:off x="1483058" y="2252244"/>
                  <a:ext cx="1012437" cy="360400"/>
                </a:xfrm>
                <a:prstGeom prst="rightArrow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algn="r" eaLnBrk="0" hangingPunct="0">
                    <a:defRPr/>
                  </a:pPr>
                  <a:endParaRPr lang="en-US" dirty="0">
                    <a:solidFill>
                      <a:srgbClr val="FFFFFF"/>
                    </a:solidFill>
                    <a:latin typeface="Arial" pitchFamily="34" charset="0"/>
                    <a:ea typeface="ヒラギノ角ゴ Pro W3" pitchFamily="16" charset="-128"/>
                  </a:endParaRPr>
                </a:p>
              </p:txBody>
            </p:sp>
          </p:grpSp>
          <p:sp>
            <p:nvSpPr>
              <p:cNvPr id="29" name="TextBox 68"/>
              <p:cNvSpPr txBox="1">
                <a:spLocks noChangeArrowheads="1"/>
              </p:cNvSpPr>
              <p:nvPr/>
            </p:nvSpPr>
            <p:spPr bwMode="auto">
              <a:xfrm>
                <a:off x="2593975" y="2085975"/>
                <a:ext cx="923925" cy="4702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FFFF"/>
                    </a:solidFill>
                  </a:rPr>
                  <a:t>$10</a:t>
                </a:r>
              </a:p>
            </p:txBody>
          </p:sp>
          <p:sp>
            <p:nvSpPr>
              <p:cNvPr id="30" name="TextBox 69"/>
              <p:cNvSpPr txBox="1">
                <a:spLocks noChangeArrowheads="1"/>
              </p:cNvSpPr>
              <p:nvPr/>
            </p:nvSpPr>
            <p:spPr bwMode="auto">
              <a:xfrm>
                <a:off x="3105150" y="2987675"/>
                <a:ext cx="922338" cy="4702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FFFF"/>
                    </a:solidFill>
                  </a:rPr>
                  <a:t>$40</a:t>
                </a:r>
              </a:p>
            </p:txBody>
          </p:sp>
          <p:sp>
            <p:nvSpPr>
              <p:cNvPr id="31" name="TextBox 70"/>
              <p:cNvSpPr txBox="1">
                <a:spLocks noChangeArrowheads="1"/>
              </p:cNvSpPr>
              <p:nvPr/>
            </p:nvSpPr>
            <p:spPr bwMode="auto">
              <a:xfrm>
                <a:off x="2633663" y="3687763"/>
                <a:ext cx="922337" cy="4702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FFFF"/>
                    </a:solidFill>
                  </a:rPr>
                  <a:t>$50</a:t>
                </a:r>
              </a:p>
            </p:txBody>
          </p:sp>
          <p:sp>
            <p:nvSpPr>
              <p:cNvPr id="32" name="TextBox 71"/>
              <p:cNvSpPr txBox="1">
                <a:spLocks noChangeArrowheads="1"/>
              </p:cNvSpPr>
              <p:nvPr/>
            </p:nvSpPr>
            <p:spPr bwMode="auto">
              <a:xfrm>
                <a:off x="525463" y="2198688"/>
                <a:ext cx="922337" cy="4702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FFFF"/>
                    </a:solidFill>
                  </a:rPr>
                  <a:t>$100</a:t>
                </a:r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3022874" y="3061005"/>
              <a:ext cx="2477825" cy="469359"/>
            </a:xfrm>
            <a:prstGeom prst="rect">
              <a:avLst/>
            </a:prstGeom>
            <a:noFill/>
          </p:spPr>
          <p:txBody>
            <a:bodyPr wrap="square" lIns="114300" tIns="57150" rIns="114300" bIns="57150" rtlCol="0">
              <a:spAutoFit/>
            </a:bodyPr>
            <a:lstStyle/>
            <a:p>
              <a:r>
                <a:rPr lang="en-US" sz="2300" dirty="0">
                  <a:solidFill>
                    <a:srgbClr val="FFFFFF"/>
                  </a:solidFill>
                </a:rPr>
                <a:t>Parallel Payment</a:t>
              </a:r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5707918" y="1437031"/>
              <a:ext cx="3436082" cy="2093333"/>
              <a:chOff x="4695032" y="1565672"/>
              <a:chExt cx="4121464" cy="2510884"/>
            </a:xfrm>
          </p:grpSpPr>
          <p:grpSp>
            <p:nvGrpSpPr>
              <p:cNvPr id="5" name="Group 45"/>
              <p:cNvGrpSpPr>
                <a:grpSpLocks/>
              </p:cNvGrpSpPr>
              <p:nvPr/>
            </p:nvGrpSpPr>
            <p:grpSpPr bwMode="auto">
              <a:xfrm>
                <a:off x="4695032" y="1565672"/>
                <a:ext cx="4121464" cy="1953636"/>
                <a:chOff x="4584700" y="2073275"/>
                <a:chExt cx="3787775" cy="1795463"/>
              </a:xfrm>
            </p:grpSpPr>
            <p:grpSp>
              <p:nvGrpSpPr>
                <p:cNvPr id="6" name="Group 54"/>
                <p:cNvGrpSpPr>
                  <a:grpSpLocks/>
                </p:cNvGrpSpPr>
                <p:nvPr/>
              </p:nvGrpSpPr>
              <p:grpSpPr bwMode="auto">
                <a:xfrm>
                  <a:off x="4840288" y="2073275"/>
                  <a:ext cx="2857500" cy="1795463"/>
                  <a:chOff x="4840288" y="2073275"/>
                  <a:chExt cx="2857500" cy="1795463"/>
                </a:xfrm>
              </p:grpSpPr>
              <p:sp>
                <p:nvSpPr>
                  <p:cNvPr id="11" name="Rectangle 10"/>
                  <p:cNvSpPr/>
                  <p:nvPr/>
                </p:nvSpPr>
                <p:spPr bwMode="auto">
                  <a:xfrm>
                    <a:off x="5765708" y="3325677"/>
                    <a:ext cx="1033272" cy="356242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  <a:scene3d>
                      <a:camera prst="orthographicFront">
                        <a:rot lat="0" lon="0" rev="0"/>
                      </a:camera>
                      <a:lightRig rig="contrasting" dir="t">
                        <a:rot lat="0" lon="0" rev="4500000"/>
                      </a:lightRig>
                    </a:scene3d>
                    <a:sp3d contourW="6350" prstMaterial="metal">
                      <a:bevelT w="127000" h="31750" prst="relaxedInset"/>
                      <a:contourClr>
                        <a:schemeClr val="accent1">
                          <a:shade val="75000"/>
                        </a:schemeClr>
                      </a:contourClr>
                    </a:sp3d>
                  </a:bodyPr>
                  <a:lstStyle/>
                  <a:p>
                    <a:pPr algn="ctr">
                      <a:defRPr/>
                    </a:pPr>
                    <a:r>
                      <a:rPr lang="en-US" sz="1500" b="1" cap="all" dirty="0">
                        <a:ln w="9000" cmpd="sng">
                          <a:solidFill>
                            <a:schemeClr val="accent4">
                              <a:shade val="50000"/>
                              <a:satMod val="120000"/>
                            </a:schemeClr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latin typeface="Arial Narrow" pitchFamily="34" charset="0"/>
                        <a:ea typeface="ヒラギノ角ゴ Pro W3" pitchFamily="48" charset="-128"/>
                      </a:rPr>
                      <a:t>Primary</a:t>
                    </a:r>
                    <a:endParaRPr lang="en-US" sz="1500" b="1" cap="all" dirty="0">
                      <a:ln w="0"/>
                      <a:solidFill>
                        <a:srgbClr val="FFFFFF"/>
                      </a:solidFill>
                      <a:latin typeface="Arial Narrow" pitchFamily="34" charset="0"/>
                      <a:ea typeface="ヒラギノ角ゴ Pro W3" pitchFamily="48" charset="-128"/>
                    </a:endParaRPr>
                  </a:p>
                </p:txBody>
              </p:sp>
              <p:grpSp>
                <p:nvGrpSpPr>
                  <p:cNvPr id="12" name="Group 18"/>
                  <p:cNvGrpSpPr/>
                  <p:nvPr/>
                </p:nvGrpSpPr>
                <p:grpSpPr bwMode="auto">
                  <a:xfrm>
                    <a:off x="4840288" y="2472557"/>
                    <a:ext cx="535441" cy="852993"/>
                    <a:chOff x="728066" y="1930085"/>
                    <a:chExt cx="2147481" cy="3393540"/>
                  </a:xfr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grpSpPr>
                <p:pic>
                  <p:nvPicPr>
                    <p:cNvPr id="25" name="Picture 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871025" y="1930085"/>
                      <a:ext cx="2004522" cy="3393540"/>
                    </a:xfrm>
                    <a:prstGeom prst="rect">
                      <a:avLst/>
                    </a:prstGeom>
                    <a:noFill/>
                    <a:ln w="22225" cap="flat" cmpd="sng" algn="ctr">
                      <a:noFill/>
                      <a:prstDash val="solid"/>
                      <a:miter lim="800000"/>
                      <a:headEnd/>
                      <a:tailEnd/>
                    </a:ln>
                    <a:effectLst/>
                  </p:spPr>
                </p:pic>
                <p:pic>
                  <p:nvPicPr>
                    <p:cNvPr id="26" name="Picture 25" descr="s.png"/>
                    <p:cNvPicPr>
                      <a:picLocks noChangeAspect="1"/>
                    </p:cNvPicPr>
                    <p:nvPr/>
                  </p:nvPicPr>
                  <p:blipFill>
                    <a:blip r:embed="rId8" cstate="screen"/>
                    <a:stretch>
                      <a:fillRect/>
                    </a:stretch>
                  </p:blipFill>
                  <p:spPr>
                    <a:xfrm>
                      <a:off x="728066" y="3163104"/>
                      <a:ext cx="1816458" cy="202370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3" name="Group 20"/>
                  <p:cNvGrpSpPr/>
                  <p:nvPr/>
                </p:nvGrpSpPr>
                <p:grpSpPr bwMode="auto">
                  <a:xfrm>
                    <a:off x="7159030" y="2073275"/>
                    <a:ext cx="538758" cy="852713"/>
                    <a:chOff x="4981308" y="1933493"/>
                    <a:chExt cx="2160784" cy="3392424"/>
                  </a:xfr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grpSpPr>
                <p:pic>
                  <p:nvPicPr>
                    <p:cNvPr id="23" name="Picture 2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5138229" y="1933493"/>
                      <a:ext cx="2003863" cy="3392424"/>
                    </a:xfrm>
                    <a:prstGeom prst="rect">
                      <a:avLst/>
                    </a:prstGeom>
                    <a:noFill/>
                    <a:ln w="22225" cap="flat" cmpd="sng" algn="ctr">
                      <a:noFill/>
                      <a:prstDash val="solid"/>
                      <a:miter lim="800000"/>
                      <a:headEnd/>
                      <a:tailEnd/>
                    </a:ln>
                    <a:effectLst/>
                  </p:spPr>
                </p:pic>
                <p:pic>
                  <p:nvPicPr>
                    <p:cNvPr id="24" name="Picture 23" descr="r.png"/>
                    <p:cNvPicPr>
                      <a:picLocks noChangeAspect="1"/>
                    </p:cNvPicPr>
                    <p:nvPr/>
                  </p:nvPicPr>
                  <p:blipFill>
                    <a:blip r:embed="rId9" cstate="screen"/>
                    <a:stretch>
                      <a:fillRect/>
                    </a:stretch>
                  </p:blipFill>
                  <p:spPr>
                    <a:xfrm>
                      <a:off x="4981308" y="3075359"/>
                      <a:ext cx="1804267" cy="2102946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4" name="Right Arrow 9"/>
                  <p:cNvSpPr/>
                  <p:nvPr/>
                </p:nvSpPr>
                <p:spPr bwMode="auto">
                  <a:xfrm>
                    <a:off x="5395913" y="2813050"/>
                    <a:ext cx="590550" cy="360363"/>
                  </a:xfrm>
                  <a:prstGeom prst="rightArrow">
                    <a:avLst/>
                  </a:prstGeom>
                  <a:solidFill>
                    <a:schemeClr val="accent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pPr algn="r" eaLnBrk="0" hangingPunct="0">
                      <a:defRPr/>
                    </a:pPr>
                    <a:endParaRPr lang="en-US" dirty="0">
                      <a:solidFill>
                        <a:srgbClr val="FFFFFF"/>
                      </a:solidFill>
                      <a:latin typeface="Arial" pitchFamily="34" charset="0"/>
                      <a:ea typeface="ヒラギノ角ゴ Pro W3" pitchFamily="16" charset="-128"/>
                    </a:endParaRPr>
                  </a:p>
                </p:txBody>
              </p:sp>
              <p:grpSp>
                <p:nvGrpSpPr>
                  <p:cNvPr id="15" name="Group 20"/>
                  <p:cNvGrpSpPr/>
                  <p:nvPr/>
                </p:nvGrpSpPr>
                <p:grpSpPr bwMode="auto">
                  <a:xfrm>
                    <a:off x="5999785" y="2507213"/>
                    <a:ext cx="538758" cy="852713"/>
                    <a:chOff x="4981308" y="1933493"/>
                    <a:chExt cx="2160784" cy="3392424"/>
                  </a:xfr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grpSpPr>
                <p:pic>
                  <p:nvPicPr>
                    <p:cNvPr id="21" name="Picture 20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5138229" y="1933493"/>
                      <a:ext cx="2003863" cy="3392424"/>
                    </a:xfrm>
                    <a:prstGeom prst="rect">
                      <a:avLst/>
                    </a:prstGeom>
                    <a:noFill/>
                    <a:ln w="22225" cap="flat" cmpd="sng" algn="ctr">
                      <a:noFill/>
                      <a:prstDash val="solid"/>
                      <a:miter lim="800000"/>
                      <a:headEnd/>
                      <a:tailEnd/>
                    </a:ln>
                    <a:effectLst/>
                  </p:spPr>
                </p:pic>
                <p:pic>
                  <p:nvPicPr>
                    <p:cNvPr id="22" name="Picture 21" descr="r.png"/>
                    <p:cNvPicPr>
                      <a:picLocks noChangeAspect="1"/>
                    </p:cNvPicPr>
                    <p:nvPr/>
                  </p:nvPicPr>
                  <p:blipFill>
                    <a:blip r:embed="rId9" cstate="screen"/>
                    <a:stretch>
                      <a:fillRect/>
                    </a:stretch>
                  </p:blipFill>
                  <p:spPr>
                    <a:xfrm>
                      <a:off x="4981308" y="3075359"/>
                      <a:ext cx="1804267" cy="210294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6" name="Group 20"/>
                  <p:cNvGrpSpPr/>
                  <p:nvPr/>
                </p:nvGrpSpPr>
                <p:grpSpPr bwMode="auto">
                  <a:xfrm>
                    <a:off x="7159030" y="3016025"/>
                    <a:ext cx="538758" cy="852713"/>
                    <a:chOff x="4981308" y="1933493"/>
                    <a:chExt cx="2160784" cy="3392424"/>
                  </a:xfr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grpSpPr>
                <p:pic>
                  <p:nvPicPr>
                    <p:cNvPr id="19" name="Picture 1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5138229" y="1933493"/>
                      <a:ext cx="2003863" cy="3392424"/>
                    </a:xfrm>
                    <a:prstGeom prst="rect">
                      <a:avLst/>
                    </a:prstGeom>
                    <a:noFill/>
                    <a:ln w="22225" cap="flat" cmpd="sng" algn="ctr">
                      <a:noFill/>
                      <a:prstDash val="solid"/>
                      <a:miter lim="800000"/>
                      <a:headEnd/>
                      <a:tailEnd/>
                    </a:ln>
                    <a:effectLst/>
                  </p:spPr>
                </p:pic>
                <p:pic>
                  <p:nvPicPr>
                    <p:cNvPr id="20" name="Picture 19" descr="r.png"/>
                    <p:cNvPicPr>
                      <a:picLocks noChangeAspect="1"/>
                    </p:cNvPicPr>
                    <p:nvPr/>
                  </p:nvPicPr>
                  <p:blipFill>
                    <a:blip r:embed="rId9" cstate="screen"/>
                    <a:stretch>
                      <a:fillRect/>
                    </a:stretch>
                  </p:blipFill>
                  <p:spPr>
                    <a:xfrm>
                      <a:off x="4981308" y="3075359"/>
                      <a:ext cx="1804267" cy="2102946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7" name="Right Arrow 12"/>
                  <p:cNvSpPr/>
                  <p:nvPr/>
                </p:nvSpPr>
                <p:spPr bwMode="auto">
                  <a:xfrm rot="20391548">
                    <a:off x="6550025" y="2578100"/>
                    <a:ext cx="628650" cy="360363"/>
                  </a:xfrm>
                  <a:prstGeom prst="rightArrow">
                    <a:avLst/>
                  </a:prstGeom>
                  <a:solidFill>
                    <a:schemeClr val="accent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pPr algn="r" eaLnBrk="0" hangingPunct="0">
                      <a:defRPr/>
                    </a:pPr>
                    <a:endParaRPr lang="en-US" dirty="0">
                      <a:solidFill>
                        <a:srgbClr val="FFFFFF"/>
                      </a:solidFill>
                      <a:latin typeface="Arial" pitchFamily="34" charset="0"/>
                      <a:ea typeface="ヒラギノ角ゴ Pro W3" pitchFamily="16" charset="-128"/>
                    </a:endParaRPr>
                  </a:p>
                </p:txBody>
              </p:sp>
              <p:sp>
                <p:nvSpPr>
                  <p:cNvPr id="18" name="Right Arrow 17"/>
                  <p:cNvSpPr/>
                  <p:nvPr/>
                </p:nvSpPr>
                <p:spPr bwMode="auto">
                  <a:xfrm rot="1208452" flipV="1">
                    <a:off x="6577013" y="3054350"/>
                    <a:ext cx="630237" cy="361950"/>
                  </a:xfrm>
                  <a:prstGeom prst="rightArrow">
                    <a:avLst/>
                  </a:prstGeom>
                  <a:solidFill>
                    <a:schemeClr val="accent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/>
                  <a:lstStyle/>
                  <a:p>
                    <a:pPr algn="r" eaLnBrk="0" hangingPunct="0">
                      <a:defRPr/>
                    </a:pPr>
                    <a:endParaRPr lang="en-US" dirty="0">
                      <a:solidFill>
                        <a:srgbClr val="FFFFFF"/>
                      </a:solidFill>
                      <a:latin typeface="Arial" pitchFamily="34" charset="0"/>
                      <a:ea typeface="ヒラギノ角ゴ Pro W3" pitchFamily="16" charset="-128"/>
                    </a:endParaRPr>
                  </a:p>
                </p:txBody>
              </p:sp>
            </p:grpSp>
            <p:sp>
              <p:nvSpPr>
                <p:cNvPr id="7" name="TextBox 47"/>
                <p:cNvSpPr txBox="1">
                  <a:spLocks noChangeArrowheads="1"/>
                </p:cNvSpPr>
                <p:nvPr/>
              </p:nvSpPr>
              <p:spPr bwMode="auto">
                <a:xfrm>
                  <a:off x="5797550" y="2263775"/>
                  <a:ext cx="922338" cy="44106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rgbClr val="FFFFFF"/>
                      </a:solidFill>
                    </a:rPr>
                    <a:t>$10</a:t>
                  </a:r>
                </a:p>
              </p:txBody>
            </p:sp>
            <p:sp>
              <p:nvSpPr>
                <p:cNvPr id="8" name="TextBox 48"/>
                <p:cNvSpPr txBox="1">
                  <a:spLocks noChangeArrowheads="1"/>
                </p:cNvSpPr>
                <p:nvPr/>
              </p:nvSpPr>
              <p:spPr bwMode="auto">
                <a:xfrm>
                  <a:off x="7429500" y="2465388"/>
                  <a:ext cx="923925" cy="44106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rgbClr val="FFFFFF"/>
                      </a:solidFill>
                    </a:rPr>
                    <a:t>$40</a:t>
                  </a:r>
                </a:p>
              </p:txBody>
            </p:sp>
            <p:sp>
              <p:nvSpPr>
                <p:cNvPr id="9" name="TextBox 49"/>
                <p:cNvSpPr txBox="1">
                  <a:spLocks noChangeArrowheads="1"/>
                </p:cNvSpPr>
                <p:nvPr/>
              </p:nvSpPr>
              <p:spPr bwMode="auto">
                <a:xfrm>
                  <a:off x="7450138" y="3400425"/>
                  <a:ext cx="922337" cy="44106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rgbClr val="FFFFFF"/>
                      </a:solidFill>
                    </a:rPr>
                    <a:t>$50</a:t>
                  </a:r>
                </a:p>
              </p:txBody>
            </p:sp>
            <p:sp>
              <p:nvSpPr>
                <p:cNvPr id="10" name="TextBox 50"/>
                <p:cNvSpPr txBox="1">
                  <a:spLocks noChangeArrowheads="1"/>
                </p:cNvSpPr>
                <p:nvPr/>
              </p:nvSpPr>
              <p:spPr bwMode="auto">
                <a:xfrm>
                  <a:off x="4584700" y="2236788"/>
                  <a:ext cx="922338" cy="44106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rgbClr val="FFFFFF"/>
                      </a:solidFill>
                    </a:rPr>
                    <a:t>$100</a:t>
                  </a:r>
                </a:p>
              </p:txBody>
            </p:sp>
          </p:grpSp>
          <p:sp>
            <p:nvSpPr>
              <p:cNvPr id="63" name="TextBox 62"/>
              <p:cNvSpPr txBox="1"/>
              <p:nvPr/>
            </p:nvSpPr>
            <p:spPr>
              <a:xfrm>
                <a:off x="5151538" y="3513575"/>
                <a:ext cx="3328968" cy="562981"/>
              </a:xfrm>
              <a:prstGeom prst="rect">
                <a:avLst/>
              </a:prstGeom>
              <a:noFill/>
            </p:spPr>
            <p:txBody>
              <a:bodyPr wrap="square" lIns="114300" tIns="57150" rIns="114300" bIns="57150" rtlCol="0">
                <a:spAutoFit/>
              </a:bodyPr>
              <a:lstStyle/>
              <a:p>
                <a:r>
                  <a:rPr lang="en-US" sz="2300" dirty="0">
                    <a:solidFill>
                      <a:srgbClr val="FFFFFF"/>
                    </a:solidFill>
                  </a:rPr>
                  <a:t>Chained Payment</a:t>
                </a:r>
              </a:p>
            </p:txBody>
          </p:sp>
        </p:grpSp>
        <p:pic>
          <p:nvPicPr>
            <p:cNvPr id="72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41636" y="1955692"/>
              <a:ext cx="425543" cy="725167"/>
            </a:xfrm>
            <a:prstGeom prst="rect">
              <a:avLst/>
            </a:prstGeom>
            <a:noFill/>
            <a:ln w="22225" cap="flat" cmpd="sng" algn="ctr">
              <a:noFill/>
              <a:prstDash val="solid"/>
              <a:miter lim="800000"/>
              <a:headEnd/>
              <a:tailEnd/>
            </a:ln>
            <a:effectLst/>
          </p:spPr>
        </p:pic>
        <p:pic>
          <p:nvPicPr>
            <p:cNvPr id="73" name="Picture 72" descr="s.png"/>
            <p:cNvPicPr>
              <a:picLocks noChangeAspect="1"/>
            </p:cNvPicPr>
            <p:nvPr/>
          </p:nvPicPr>
          <p:blipFill>
            <a:blip r:embed="rId8" cstate="screen"/>
            <a:stretch>
              <a:fillRect/>
            </a:stretch>
          </p:blipFill>
          <p:spPr bwMode="auto">
            <a:xfrm>
              <a:off x="411287" y="2219176"/>
              <a:ext cx="385619" cy="432446"/>
            </a:xfrm>
            <a:prstGeom prst="rect">
              <a:avLst/>
            </a:prstGeom>
          </p:spPr>
        </p:pic>
        <p:sp>
          <p:nvSpPr>
            <p:cNvPr id="74" name="Right Arrow 73"/>
            <p:cNvSpPr/>
            <p:nvPr/>
          </p:nvSpPr>
          <p:spPr bwMode="auto">
            <a:xfrm>
              <a:off x="1021799" y="2202418"/>
              <a:ext cx="1131877" cy="306607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r" eaLnBrk="0" hangingPunct="0">
                <a:defRPr/>
              </a:pPr>
              <a:endParaRPr lang="en-US" dirty="0">
                <a:solidFill>
                  <a:srgbClr val="FFFFFF"/>
                </a:solidFill>
                <a:latin typeface="Arial" pitchFamily="34" charset="0"/>
                <a:ea typeface="ヒラギノ角ゴ Pro W3" pitchFamily="16" charset="-128"/>
              </a:endParaRPr>
            </a:p>
          </p:txBody>
        </p:sp>
        <p:pic>
          <p:nvPicPr>
            <p:cNvPr id="75" name="Picture 2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17221" y="1999298"/>
              <a:ext cx="425403" cy="724929"/>
            </a:xfrm>
            <a:prstGeom prst="rect">
              <a:avLst/>
            </a:prstGeom>
            <a:noFill/>
            <a:ln w="22225" cap="flat" cmpd="sng" algn="ctr">
              <a:noFill/>
              <a:prstDash val="solid"/>
              <a:miter lim="800000"/>
              <a:headEnd/>
              <a:tailEnd/>
            </a:ln>
            <a:effectLst/>
          </p:spPr>
        </p:pic>
        <p:pic>
          <p:nvPicPr>
            <p:cNvPr id="76" name="Picture 75" descr="r.png"/>
            <p:cNvPicPr>
              <a:picLocks noChangeAspect="1"/>
            </p:cNvPicPr>
            <p:nvPr/>
          </p:nvPicPr>
          <p:blipFill>
            <a:blip r:embed="rId9" cstate="screen"/>
            <a:stretch>
              <a:fillRect/>
            </a:stretch>
          </p:blipFill>
          <p:spPr bwMode="auto">
            <a:xfrm>
              <a:off x="2183908" y="2243304"/>
              <a:ext cx="383030" cy="449380"/>
            </a:xfrm>
            <a:prstGeom prst="rect">
              <a:avLst/>
            </a:prstGeom>
          </p:spPr>
        </p:pic>
        <p:sp>
          <p:nvSpPr>
            <p:cNvPr id="77" name="TextBox 71"/>
            <p:cNvSpPr txBox="1">
              <a:spLocks noChangeArrowheads="1"/>
            </p:cNvSpPr>
            <p:nvPr/>
          </p:nvSpPr>
          <p:spPr bwMode="auto">
            <a:xfrm>
              <a:off x="237049" y="1695505"/>
              <a:ext cx="7847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FFFF"/>
                  </a:solidFill>
                </a:rPr>
                <a:t>$100</a:t>
              </a:r>
            </a:p>
          </p:txBody>
        </p:sp>
        <p:sp>
          <p:nvSpPr>
            <p:cNvPr id="78" name="TextBox 69"/>
            <p:cNvSpPr txBox="1">
              <a:spLocks noChangeArrowheads="1"/>
            </p:cNvSpPr>
            <p:nvPr/>
          </p:nvSpPr>
          <p:spPr bwMode="auto">
            <a:xfrm>
              <a:off x="1889084" y="1695505"/>
              <a:ext cx="78475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FFFFFF"/>
                  </a:solidFill>
                </a:rPr>
                <a:t>$100</a:t>
              </a:r>
              <a:endParaRPr lang="en-US" sz="2000" b="1" dirty="0">
                <a:solidFill>
                  <a:srgbClr val="FFFFFF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30707" y="3052409"/>
              <a:ext cx="2477825" cy="469359"/>
            </a:xfrm>
            <a:prstGeom prst="rect">
              <a:avLst/>
            </a:prstGeom>
            <a:noFill/>
          </p:spPr>
          <p:txBody>
            <a:bodyPr wrap="square" lIns="114300" tIns="57150" rIns="114300" bIns="57150" rtlCol="0">
              <a:spAutoFit/>
            </a:bodyPr>
            <a:lstStyle/>
            <a:p>
              <a:r>
                <a:rPr lang="en-US" sz="2300" dirty="0" smtClean="0">
                  <a:solidFill>
                    <a:srgbClr val="FFFFFF"/>
                  </a:solidFill>
                </a:rPr>
                <a:t>Simple Payment</a:t>
              </a:r>
              <a:endParaRPr lang="en-US" sz="23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8088519" y="3883711"/>
            <a:ext cx="3370913" cy="2556481"/>
            <a:chOff x="3190877" y="3730019"/>
            <a:chExt cx="2528843" cy="2556481"/>
          </a:xfrm>
        </p:grpSpPr>
        <p:grpSp>
          <p:nvGrpSpPr>
            <p:cNvPr id="81" name="Group 21"/>
            <p:cNvGrpSpPr>
              <a:grpSpLocks/>
            </p:cNvGrpSpPr>
            <p:nvPr/>
          </p:nvGrpSpPr>
          <p:grpSpPr bwMode="auto">
            <a:xfrm>
              <a:off x="3190877" y="3730019"/>
              <a:ext cx="2528843" cy="2556481"/>
              <a:chOff x="6362704" y="4384752"/>
              <a:chExt cx="2324759" cy="2349010"/>
            </a:xfrm>
          </p:grpSpPr>
          <p:sp>
            <p:nvSpPr>
              <p:cNvPr id="84" name="Rounded Rectangle 17"/>
              <p:cNvSpPr>
                <a:spLocks noChangeArrowheads="1"/>
              </p:cNvSpPr>
              <p:nvPr/>
            </p:nvSpPr>
            <p:spPr bwMode="auto">
              <a:xfrm rot="-2938523">
                <a:off x="5980787" y="4975442"/>
                <a:ext cx="2349010" cy="1167629"/>
              </a:xfrm>
              <a:prstGeom prst="roundRect">
                <a:avLst>
                  <a:gd name="adj" fmla="val 50000"/>
                </a:avLst>
              </a:prstGeom>
              <a:noFill/>
              <a:ln w="38100" algn="ctr">
                <a:solidFill>
                  <a:schemeClr val="tx1"/>
                </a:solidFill>
                <a:prstDash val="sysDash"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/>
              </a:p>
            </p:txBody>
          </p:sp>
          <p:sp>
            <p:nvSpPr>
              <p:cNvPr id="85" name="Rectangle 20"/>
              <p:cNvSpPr>
                <a:spLocks noChangeArrowheads="1"/>
              </p:cNvSpPr>
              <p:nvPr/>
            </p:nvSpPr>
            <p:spPr bwMode="auto">
              <a:xfrm>
                <a:off x="7137400" y="5702300"/>
                <a:ext cx="774700" cy="609600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0" hangingPunct="0"/>
                <a:endParaRPr lang="en-US"/>
              </a:p>
            </p:txBody>
          </p:sp>
          <p:grpSp>
            <p:nvGrpSpPr>
              <p:cNvPr id="86" name="Group 18"/>
              <p:cNvGrpSpPr/>
              <p:nvPr/>
            </p:nvGrpSpPr>
            <p:grpSpPr>
              <a:xfrm>
                <a:off x="6362704" y="5477849"/>
                <a:ext cx="583937" cy="922760"/>
                <a:chOff x="728065" y="1930085"/>
                <a:chExt cx="2147482" cy="3393540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94" name="Picture 3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871026" y="1930085"/>
                  <a:ext cx="2004521" cy="3393540"/>
                </a:xfrm>
                <a:prstGeom prst="rect">
                  <a:avLst/>
                </a:prstGeom>
                <a:noFill/>
                <a:ln w="22225" cap="flat" cmpd="sng" algn="ctr">
                  <a:noFill/>
                  <a:prstDash val="solid"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95" name="Picture 94" descr="s.png"/>
                <p:cNvPicPr>
                  <a:picLocks noChangeAspect="1"/>
                </p:cNvPicPr>
                <p:nvPr/>
              </p:nvPicPr>
              <p:blipFill>
                <a:blip r:embed="rId3" cstate="screen"/>
                <a:stretch>
                  <a:fillRect/>
                </a:stretch>
              </p:blipFill>
              <p:spPr>
                <a:xfrm>
                  <a:off x="728065" y="3163102"/>
                  <a:ext cx="1816457" cy="2023704"/>
                </a:xfrm>
                <a:prstGeom prst="rect">
                  <a:avLst/>
                </a:prstGeom>
              </p:spPr>
            </p:pic>
          </p:grpSp>
          <p:grpSp>
            <p:nvGrpSpPr>
              <p:cNvPr id="87" name="Group 20"/>
              <p:cNvGrpSpPr/>
              <p:nvPr/>
            </p:nvGrpSpPr>
            <p:grpSpPr>
              <a:xfrm>
                <a:off x="8099910" y="5478002"/>
                <a:ext cx="587553" cy="922456"/>
                <a:chOff x="4607660" y="1933497"/>
                <a:chExt cx="2160785" cy="3392424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92" name="Picture 91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4764580" y="1933497"/>
                  <a:ext cx="2003865" cy="3392424"/>
                </a:xfrm>
                <a:prstGeom prst="rect">
                  <a:avLst/>
                </a:prstGeom>
                <a:noFill/>
                <a:ln w="22225" cap="flat" cmpd="sng" algn="ctr">
                  <a:noFill/>
                  <a:prstDash val="solid"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93" name="Picture 92" descr="r.png"/>
                <p:cNvPicPr>
                  <a:picLocks noChangeAspect="1"/>
                </p:cNvPicPr>
                <p:nvPr/>
              </p:nvPicPr>
              <p:blipFill>
                <a:blip r:embed="rId5" cstate="screen"/>
                <a:stretch>
                  <a:fillRect/>
                </a:stretch>
              </p:blipFill>
              <p:spPr>
                <a:xfrm>
                  <a:off x="4607660" y="3075358"/>
                  <a:ext cx="1804267" cy="2102947"/>
                </a:xfrm>
                <a:prstGeom prst="rect">
                  <a:avLst/>
                </a:prstGeom>
              </p:spPr>
            </p:pic>
          </p:grpSp>
          <p:grpSp>
            <p:nvGrpSpPr>
              <p:cNvPr id="88" name="Group 16"/>
              <p:cNvGrpSpPr>
                <a:grpSpLocks/>
              </p:cNvGrpSpPr>
              <p:nvPr/>
            </p:nvGrpSpPr>
            <p:grpSpPr bwMode="auto">
              <a:xfrm>
                <a:off x="7102691" y="5727179"/>
                <a:ext cx="884489" cy="552620"/>
                <a:chOff x="7454394" y="5337936"/>
                <a:chExt cx="736698" cy="460281"/>
              </a:xfrm>
            </p:grpSpPr>
            <p:sp>
              <p:nvSpPr>
                <p:cNvPr id="90" name="Right Arrow 89"/>
                <p:cNvSpPr/>
                <p:nvPr/>
              </p:nvSpPr>
              <p:spPr bwMode="auto">
                <a:xfrm>
                  <a:off x="7454392" y="5465109"/>
                  <a:ext cx="736697" cy="179787"/>
                </a:xfrm>
                <a:prstGeom prst="rightArrow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pPr eaLnBrk="0" hangingPunct="0">
                    <a:defRPr/>
                  </a:pPr>
                  <a:endParaRPr lang="en-US" dirty="0">
                    <a:latin typeface="Arial" pitchFamily="34" charset="0"/>
                    <a:ea typeface="ヒラギノ角ゴ Pro W3" pitchFamily="16" charset="-128"/>
                  </a:endParaRPr>
                </a:p>
              </p:txBody>
            </p:sp>
            <p:pic>
              <p:nvPicPr>
                <p:cNvPr id="91" name="Picture 2" descr="http://tbn0.google.com/images?q=tbn:CwxmPXfCEp0LbM:http://samueljscott.files.wordpress.com/2007/04/dollar.jpg">
                  <a:hlinkClick r:id="rId6"/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 rot="-4386239">
                  <a:off x="7553834" y="5471566"/>
                  <a:ext cx="460281" cy="19302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  <p:pic>
          <p:nvPicPr>
            <p:cNvPr id="82" name="Picture 3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105672" y="4050075"/>
              <a:ext cx="592483" cy="1003591"/>
            </a:xfrm>
            <a:prstGeom prst="rect">
              <a:avLst/>
            </a:prstGeom>
            <a:noFill/>
            <a:ln w="22225" algn="ctr">
              <a:noFill/>
              <a:miter lim="800000"/>
              <a:headEnd/>
              <a:tailEnd/>
            </a:ln>
          </p:spPr>
        </p:pic>
        <p:sp>
          <p:nvSpPr>
            <p:cNvPr id="83" name="TextBox 34"/>
            <p:cNvSpPr txBox="1">
              <a:spLocks noChangeArrowheads="1"/>
            </p:cNvSpPr>
            <p:nvPr/>
          </p:nvSpPr>
          <p:spPr bwMode="auto">
            <a:xfrm rot="788090">
              <a:off x="4090388" y="4541437"/>
              <a:ext cx="661418" cy="3924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114300" tIns="57150" rIns="114300" bIns="57150">
              <a:spAutoFit/>
            </a:bodyPr>
            <a:lstStyle/>
            <a:p>
              <a:r>
                <a:rPr lang="en-US" b="1" dirty="0" smtClean="0"/>
                <a:t>App</a:t>
              </a:r>
              <a:endParaRPr lang="en-US" b="1" dirty="0"/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8594243" y="6335915"/>
            <a:ext cx="3699536" cy="469359"/>
          </a:xfrm>
          <a:prstGeom prst="rect">
            <a:avLst/>
          </a:prstGeom>
          <a:noFill/>
        </p:spPr>
        <p:txBody>
          <a:bodyPr wrap="square" lIns="114300" tIns="57150" rIns="114300" bIns="57150" rtlCol="0">
            <a:spAutoFit/>
          </a:bodyPr>
          <a:lstStyle/>
          <a:p>
            <a:r>
              <a:rPr lang="en-US" sz="2300" dirty="0" smtClean="0">
                <a:solidFill>
                  <a:srgbClr val="FFFFFF"/>
                </a:solidFill>
              </a:rPr>
              <a:t>Pre Approval</a:t>
            </a:r>
            <a:endParaRPr lang="en-US" sz="2300" dirty="0">
              <a:solidFill>
                <a:srgbClr val="FFFFFF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636338" y="5969787"/>
            <a:ext cx="5158876" cy="469359"/>
          </a:xfrm>
          <a:prstGeom prst="rect">
            <a:avLst/>
          </a:prstGeom>
          <a:noFill/>
        </p:spPr>
        <p:txBody>
          <a:bodyPr wrap="square" lIns="114300" tIns="57150" rIns="114300" bIns="57150" rtlCol="0">
            <a:spAutoFit/>
          </a:bodyPr>
          <a:lstStyle/>
          <a:p>
            <a:r>
              <a:rPr lang="en-US" sz="2300" dirty="0" smtClean="0">
                <a:solidFill>
                  <a:srgbClr val="FFFFFF"/>
                </a:solidFill>
              </a:rPr>
              <a:t>Subscriptions (Fixed/Variable)</a:t>
            </a:r>
            <a:endParaRPr lang="en-US" sz="23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5973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2" y="2564042"/>
            <a:ext cx="10361032" cy="136128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product </a:t>
            </a:r>
            <a:r>
              <a:rPr lang="en-US" dirty="0" smtClean="0">
                <a:solidFill>
                  <a:schemeClr val="bg1"/>
                </a:solidFill>
              </a:rPr>
              <a:t>discovery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932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BARCODES</a:t>
            </a:r>
            <a:endParaRPr lang="en-US" dirty="0"/>
          </a:p>
        </p:txBody>
      </p:sp>
      <p:pic>
        <p:nvPicPr>
          <p:cNvPr id="6" name="Content Placeholder 5" descr="Screen shot 2011-11-08 at 10.20.13 PM.png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" t="348" r="481" b="-175"/>
          <a:stretch/>
        </p:blipFill>
        <p:spPr>
          <a:xfrm>
            <a:off x="372500" y="1430866"/>
            <a:ext cx="3471033" cy="4868334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Generally unique identifiers for products</a:t>
            </a:r>
          </a:p>
          <a:p>
            <a:r>
              <a:rPr lang="en-US" dirty="0" smtClean="0"/>
              <a:t>Standards maintained by GS1</a:t>
            </a:r>
          </a:p>
          <a:p>
            <a:r>
              <a:rPr lang="en-US" dirty="0" smtClean="0"/>
              <a:t>Increasingly important for product </a:t>
            </a:r>
            <a:r>
              <a:rPr lang="en-US" dirty="0" smtClean="0"/>
              <a:t>discovery</a:t>
            </a:r>
          </a:p>
          <a:p>
            <a:r>
              <a:rPr lang="en-US" dirty="0" smtClean="0"/>
              <a:t>QR Codes:</a:t>
            </a:r>
          </a:p>
          <a:p>
            <a:pPr lvl="1"/>
            <a:r>
              <a:rPr lang="en-US" dirty="0"/>
              <a:t>Encode up to 4,296 alphanumeric characters (varies with implementation)</a:t>
            </a:r>
          </a:p>
          <a:p>
            <a:pPr lvl="1"/>
            <a:r>
              <a:rPr lang="en-US" dirty="0"/>
              <a:t>Combine with standards to encode URLs, contacts, events, etc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7" name="Content Placeholder 4" descr="Screen shot 2011-11-08 at 10.22.2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4" t="13037" r="11223" b="21560"/>
          <a:stretch/>
        </p:blipFill>
        <p:spPr>
          <a:xfrm>
            <a:off x="3489637" y="3104896"/>
            <a:ext cx="1545336" cy="138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25064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1-11-08 at 10.22.50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01" b="1359"/>
          <a:stretch/>
        </p:blipFill>
        <p:spPr>
          <a:xfrm>
            <a:off x="0" y="1188720"/>
            <a:ext cx="12188825" cy="5550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QR CODES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1144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9469" y="457200"/>
            <a:ext cx="6474143" cy="1143000"/>
          </a:xfrm>
        </p:spPr>
        <p:txBody>
          <a:bodyPr/>
          <a:lstStyle/>
          <a:p>
            <a:r>
              <a:rPr lang="en-US" dirty="0" smtClean="0"/>
              <a:t>? I have that app…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2616" y="1447799"/>
            <a:ext cx="10832940" cy="5190067"/>
          </a:xfrm>
        </p:spPr>
        <p:txBody>
          <a:bodyPr/>
          <a:lstStyle/>
          <a:p>
            <a:r>
              <a:rPr lang="en-US" sz="2800" dirty="0" smtClean="0"/>
              <a:t>Over </a:t>
            </a:r>
            <a:r>
              <a:rPr lang="en-US" sz="2800" dirty="0" smtClean="0"/>
              <a:t>18 </a:t>
            </a:r>
            <a:r>
              <a:rPr lang="en-US" sz="2800" dirty="0" smtClean="0"/>
              <a:t>million downloads</a:t>
            </a:r>
          </a:p>
          <a:p>
            <a:r>
              <a:rPr lang="en-US" sz="2800" dirty="0" smtClean="0"/>
              <a:t>Used throughout eBay mobile’s family of apps</a:t>
            </a:r>
          </a:p>
          <a:p>
            <a:r>
              <a:rPr lang="en-US" sz="2800" dirty="0" smtClean="0"/>
              <a:t>Hundreds of partner companies as well</a:t>
            </a:r>
          </a:p>
          <a:p>
            <a:pPr lvl="1"/>
            <a:r>
              <a:rPr lang="en-US" sz="2400" dirty="0" err="1" smtClean="0"/>
              <a:t>Groupon</a:t>
            </a:r>
            <a:r>
              <a:rPr lang="en-US" sz="2400" dirty="0" smtClean="0"/>
              <a:t>, </a:t>
            </a:r>
            <a:r>
              <a:rPr lang="en-US" sz="2400" dirty="0" err="1" smtClean="0"/>
              <a:t>TheFind</a:t>
            </a:r>
            <a:r>
              <a:rPr lang="en-US" sz="2400" dirty="0" smtClean="0"/>
              <a:t>, </a:t>
            </a:r>
            <a:r>
              <a:rPr lang="en-US" sz="2400" dirty="0" err="1" smtClean="0"/>
              <a:t>Coupons.com</a:t>
            </a:r>
            <a:r>
              <a:rPr lang="en-US" sz="2400" dirty="0" smtClean="0"/>
              <a:t>, </a:t>
            </a:r>
            <a:r>
              <a:rPr lang="en-US" sz="2400" dirty="0" smtClean="0"/>
              <a:t>American Eagle Outfitters, </a:t>
            </a:r>
            <a:r>
              <a:rPr lang="en-US" sz="2400" dirty="0" smtClean="0"/>
              <a:t>Sephora, </a:t>
            </a:r>
            <a:r>
              <a:rPr lang="en-US" sz="2400" dirty="0" err="1" smtClean="0"/>
              <a:t>Shopkick</a:t>
            </a:r>
            <a:r>
              <a:rPr lang="en-US" sz="2400" dirty="0" smtClean="0"/>
              <a:t>, and many more…</a:t>
            </a:r>
            <a:endParaRPr lang="en-US" sz="2400" dirty="0"/>
          </a:p>
          <a:p>
            <a:r>
              <a:rPr lang="en-US" sz="2800" dirty="0" smtClean="0"/>
              <a:t>SDKs for </a:t>
            </a:r>
            <a:r>
              <a:rPr lang="en-US" sz="2800" dirty="0" err="1" smtClean="0"/>
              <a:t>iOS</a:t>
            </a:r>
            <a:r>
              <a:rPr lang="en-US" sz="2800" dirty="0" smtClean="0"/>
              <a:t> and Android</a:t>
            </a:r>
          </a:p>
          <a:p>
            <a:pPr lvl="1"/>
            <a:r>
              <a:rPr lang="en-US" sz="2400" dirty="0" smtClean="0"/>
              <a:t>Fast</a:t>
            </a:r>
            <a:r>
              <a:rPr lang="en-US" sz="2400" dirty="0" smtClean="0"/>
              <a:t>, simple integration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12" y="304800"/>
            <a:ext cx="415398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2586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IT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1212" y="1600200"/>
            <a:ext cx="8458200" cy="4876800"/>
          </a:xfrm>
        </p:spPr>
        <p:txBody>
          <a:bodyPr/>
          <a:lstStyle/>
          <a:p>
            <a:r>
              <a:rPr lang="en-US" dirty="0"/>
              <a:t>Yes, it scans barcodes</a:t>
            </a:r>
          </a:p>
          <a:p>
            <a:r>
              <a:rPr lang="en-US" dirty="0" smtClean="0"/>
              <a:t>Multiple barcodes. At once.</a:t>
            </a:r>
          </a:p>
          <a:p>
            <a:r>
              <a:rPr lang="en-US" dirty="0" smtClean="0"/>
              <a:t>Works on all </a:t>
            </a:r>
            <a:r>
              <a:rPr lang="en-US" dirty="0" err="1" smtClean="0"/>
              <a:t>iOS</a:t>
            </a:r>
            <a:r>
              <a:rPr lang="en-US" dirty="0" smtClean="0"/>
              <a:t>/Android devices with cameras.</a:t>
            </a:r>
          </a:p>
          <a:p>
            <a:r>
              <a:rPr lang="en-US" dirty="0" smtClean="0"/>
              <a:t>QR Codes are fully supported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2" y="1747266"/>
            <a:ext cx="1752600" cy="191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6730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IT DO?</a:t>
            </a:r>
            <a:endParaRPr lang="en-US" dirty="0"/>
          </a:p>
        </p:txBody>
      </p:sp>
      <p:pic>
        <p:nvPicPr>
          <p:cNvPr id="7" name="Picture 6" descr="IMG_000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524000"/>
            <a:ext cx="3686649" cy="4915532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65532" dist="381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 descr="IMG_076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012" y="1524000"/>
            <a:ext cx="7391400" cy="4927600"/>
          </a:xfrm>
          <a:prstGeom prst="rect">
            <a:avLst/>
          </a:prstGeom>
          <a:ln w="38100">
            <a:solidFill>
              <a:schemeClr val="bg1"/>
            </a:solidFill>
          </a:ln>
          <a:effectLst>
            <a:outerShdw blurRad="65532" dist="381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526430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REDLASER DOES NOT DO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5812" y="1600200"/>
            <a:ext cx="9369744" cy="4876800"/>
          </a:xfrm>
        </p:spPr>
        <p:txBody>
          <a:bodyPr/>
          <a:lstStyle/>
          <a:p>
            <a:r>
              <a:rPr lang="en-US" dirty="0" err="1" smtClean="0"/>
              <a:t>RedLaser</a:t>
            </a:r>
            <a:r>
              <a:rPr lang="en-US" dirty="0" smtClean="0"/>
              <a:t> is not a web service. We do not provide a UPC database for external queries.</a:t>
            </a:r>
          </a:p>
          <a:p>
            <a:r>
              <a:rPr lang="en-US" dirty="0" smtClean="0"/>
              <a:t>The SDK tells your app what it saw; it is up to you to interpret 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99618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00" y="2768600"/>
            <a:ext cx="10969943" cy="1143000"/>
          </a:xfrm>
        </p:spPr>
        <p:txBody>
          <a:bodyPr/>
          <a:lstStyle/>
          <a:p>
            <a:r>
              <a:rPr lang="en-US" dirty="0" smtClean="0"/>
              <a:t>Commerce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eCommerce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mCommerce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48559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1-11-08 at 10.26.09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42" b="2633"/>
          <a:stretch/>
        </p:blipFill>
        <p:spPr>
          <a:xfrm>
            <a:off x="0" y="1188720"/>
            <a:ext cx="12188825" cy="54864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EBAY MOTORS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80603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 WITH SDK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SDK</a:t>
            </a:r>
          </a:p>
          <a:p>
            <a:r>
              <a:rPr lang="en-US" dirty="0" smtClean="0"/>
              <a:t>Import the libs</a:t>
            </a:r>
          </a:p>
          <a:p>
            <a:r>
              <a:rPr lang="en-US" dirty="0" smtClean="0"/>
              <a:t>Create </a:t>
            </a:r>
            <a:r>
              <a:rPr lang="en-US" dirty="0"/>
              <a:t>a new Activity that extends </a:t>
            </a:r>
            <a:r>
              <a:rPr lang="en-US" dirty="0" err="1" smtClean="0"/>
              <a:t>BarcodeScanActivity</a:t>
            </a:r>
            <a:r>
              <a:rPr lang="en-US" dirty="0" smtClean="0"/>
              <a:t> to customize your scans</a:t>
            </a:r>
          </a:p>
          <a:p>
            <a:r>
              <a:rPr lang="en-US" dirty="0" smtClean="0"/>
              <a:t>Start activity and handle the result.</a:t>
            </a:r>
          </a:p>
          <a:p>
            <a:r>
              <a:rPr lang="en-US" dirty="0" smtClean="0"/>
              <a:t>Development/Evaluation </a:t>
            </a:r>
            <a:r>
              <a:rPr lang="en-US" dirty="0" smtClean="0"/>
              <a:t>free</a:t>
            </a:r>
          </a:p>
          <a:p>
            <a:r>
              <a:rPr lang="en-US" dirty="0" smtClean="0"/>
              <a:t>Use eBay Finding API or Google Shopping Search API to obtain product info based on the code.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3983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2" y="2548553"/>
            <a:ext cx="10361032" cy="136128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LOCATION BASED SERVICES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033" y="3809599"/>
            <a:ext cx="34290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782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MILO OPEN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4" y="1600200"/>
            <a:ext cx="8776062" cy="4876800"/>
          </a:xfrm>
        </p:spPr>
        <p:txBody>
          <a:bodyPr/>
          <a:lstStyle/>
          <a:p>
            <a:r>
              <a:rPr lang="en-US" dirty="0" smtClean="0"/>
              <a:t>Using Milo API - retrieve:</a:t>
            </a:r>
          </a:p>
          <a:p>
            <a:pPr lvl="1"/>
            <a:r>
              <a:rPr lang="en-US" dirty="0" smtClean="0"/>
              <a:t>product data such as names, descriptions, prices and images</a:t>
            </a:r>
          </a:p>
          <a:p>
            <a:pPr lvl="1"/>
            <a:r>
              <a:rPr lang="en-US" dirty="0" smtClean="0"/>
              <a:t>merchant location data such as addresses, phone numbers and store hours</a:t>
            </a:r>
          </a:p>
          <a:p>
            <a:pPr lvl="1"/>
            <a:r>
              <a:rPr lang="en-US" dirty="0" smtClean="0"/>
              <a:t>real-time inventory status of products for local merchants</a:t>
            </a:r>
          </a:p>
          <a:p>
            <a:r>
              <a:rPr lang="en-US" dirty="0" smtClean="0"/>
              <a:t>50K+ stores across US</a:t>
            </a:r>
          </a:p>
          <a:p>
            <a:r>
              <a:rPr lang="en-US" dirty="0" smtClean="0"/>
              <a:t>Milo fetch API for merchants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6936" y="219365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874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MILO OPEN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Obtain API Key from </a:t>
            </a:r>
            <a:r>
              <a:rPr lang="en-US" dirty="0" smtClean="0">
                <a:hlinkClick r:id="rId2"/>
              </a:rPr>
              <a:t>https://devportal.x.com</a:t>
            </a:r>
            <a:endParaRPr lang="en-US" dirty="0" smtClean="0"/>
          </a:p>
          <a:p>
            <a:r>
              <a:rPr lang="en-US" dirty="0" smtClean="0"/>
              <a:t>Obtain product info using products endpoint:</a:t>
            </a:r>
          </a:p>
          <a:p>
            <a:pPr lvl="1"/>
            <a:r>
              <a:rPr lang="en-US" sz="1800" dirty="0" smtClean="0">
                <a:hlinkClick r:id="rId3"/>
              </a:rPr>
              <a:t>Eg. https</a:t>
            </a:r>
            <a:r>
              <a:rPr lang="en-US" sz="1800" dirty="0">
                <a:hlinkClick r:id="rId3"/>
              </a:rPr>
              <a:t>://api.x.com/milo/v3/products?key=b4ed31285da05874a0bbba1fd8d0cd00&amp;q=nintendo+</a:t>
            </a:r>
            <a:r>
              <a:rPr lang="en-US" sz="1800" dirty="0" smtClean="0">
                <a:hlinkClick r:id="rId3"/>
              </a:rPr>
              <a:t>wii</a:t>
            </a:r>
            <a:endParaRPr lang="en-US" sz="1800" dirty="0" smtClean="0"/>
          </a:p>
          <a:p>
            <a:r>
              <a:rPr lang="en-US" dirty="0" smtClean="0"/>
              <a:t>Obtain store info using </a:t>
            </a:r>
            <a:r>
              <a:rPr lang="en-US" dirty="0" err="1" smtClean="0"/>
              <a:t>store_addresses</a:t>
            </a:r>
            <a:r>
              <a:rPr lang="en-US" dirty="0" smtClean="0"/>
              <a:t> endpoint:</a:t>
            </a:r>
          </a:p>
          <a:p>
            <a:pPr lvl="1"/>
            <a:r>
              <a:rPr lang="en-US" sz="1800" dirty="0" smtClean="0">
                <a:hlinkClick r:id="rId4"/>
              </a:rPr>
              <a:t>Eg. https</a:t>
            </a:r>
            <a:r>
              <a:rPr lang="en-US" sz="1800" dirty="0">
                <a:hlinkClick r:id="rId4"/>
              </a:rPr>
              <a:t>://api.x.com/milo/v3/store_addresses?key=b4ed31285da05874a0bbba1fd8d0cd00&amp;merchant_ids=</a:t>
            </a:r>
            <a:r>
              <a:rPr lang="en-US" sz="1800" dirty="0" smtClean="0">
                <a:hlinkClick r:id="rId4"/>
              </a:rPr>
              <a:t>3040,9386</a:t>
            </a:r>
            <a:endParaRPr lang="en-US" sz="1800" dirty="0" smtClean="0"/>
          </a:p>
          <a:p>
            <a:r>
              <a:rPr lang="en-US" dirty="0" smtClean="0"/>
              <a:t>Obtain item availability info using availability endpoint:</a:t>
            </a:r>
          </a:p>
          <a:p>
            <a:pPr lvl="1"/>
            <a:r>
              <a:rPr lang="en-US" sz="1800" dirty="0" err="1" smtClean="0"/>
              <a:t>Eg</a:t>
            </a:r>
            <a:r>
              <a:rPr lang="en-US" sz="1800" dirty="0"/>
              <a:t>. </a:t>
            </a:r>
            <a:r>
              <a:rPr lang="en-US" sz="1800" dirty="0">
                <a:hlinkClick r:id="rId5"/>
              </a:rPr>
              <a:t>https://api.x.com/milo/v3/availability?key=b4ed31285da05874a0bbba1fd8d0cd00&amp;product_id=1475018&amp;postal_code=</a:t>
            </a:r>
            <a:r>
              <a:rPr lang="en-US" sz="1800" dirty="0" smtClean="0">
                <a:hlinkClick r:id="rId5"/>
              </a:rPr>
              <a:t>95054</a:t>
            </a:r>
            <a:endParaRPr lang="en-US" sz="1800" dirty="0" smtClean="0"/>
          </a:p>
          <a:p>
            <a:r>
              <a:rPr lang="en-US" dirty="0" smtClean="0"/>
              <a:t>API </a:t>
            </a:r>
            <a:r>
              <a:rPr lang="en-US" dirty="0"/>
              <a:t>Console: </a:t>
            </a:r>
            <a:r>
              <a:rPr lang="en-US" dirty="0">
                <a:hlinkClick r:id="rId6"/>
              </a:rPr>
              <a:t>https://apigee.com/console/</a:t>
            </a:r>
            <a:r>
              <a:rPr lang="en-US" dirty="0" smtClean="0">
                <a:hlinkClick r:id="rId6"/>
              </a:rPr>
              <a:t>gomilo</a:t>
            </a:r>
            <a:r>
              <a:rPr lang="en-US" dirty="0" smtClean="0"/>
              <a:t> 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7179999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2" y="2548553"/>
            <a:ext cx="10361032" cy="136128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Personalization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IDENTITY IN COMMERCE</a:t>
            </a:r>
            <a:endParaRPr lang="en-US" dirty="0">
              <a:gradFill>
                <a:gsLst>
                  <a:gs pos="0">
                    <a:schemeClr val="accent2">
                      <a:lumMod val="20000"/>
                      <a:lumOff val="80000"/>
                    </a:schemeClr>
                  </a:gs>
                  <a:gs pos="100000">
                    <a:schemeClr val="accent2">
                      <a:lumMod val="20000"/>
                      <a:lumOff val="80000"/>
                    </a:schemeClr>
                  </a:gs>
                </a:gsLst>
                <a:lin ang="5400000" scaled="0"/>
              </a:gra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7750" y="1494043"/>
            <a:ext cx="11125199" cy="5181600"/>
          </a:xfrm>
        </p:spPr>
        <p:txBody>
          <a:bodyPr/>
          <a:lstStyle/>
          <a:p>
            <a:pPr>
              <a:spcBef>
                <a:spcPts val="2999"/>
              </a:spcBef>
            </a:pPr>
            <a:r>
              <a:rPr lang="en-US" dirty="0" smtClean="0"/>
              <a:t>Build extensible applications off of real user history </a:t>
            </a:r>
            <a:br>
              <a:rPr lang="en-US" dirty="0" smtClean="0"/>
            </a:br>
            <a:r>
              <a:rPr lang="en-US" dirty="0" smtClean="0"/>
              <a:t>and habits</a:t>
            </a:r>
          </a:p>
          <a:p>
            <a:pPr>
              <a:spcBef>
                <a:spcPts val="2999"/>
              </a:spcBef>
            </a:pPr>
            <a:r>
              <a:rPr lang="en-US" dirty="0" smtClean="0"/>
              <a:t>Use purchasing history to define a whole new level of trust</a:t>
            </a:r>
          </a:p>
          <a:p>
            <a:pPr>
              <a:spcBef>
                <a:spcPts val="2999"/>
              </a:spcBef>
            </a:pPr>
            <a:r>
              <a:rPr lang="en-US" dirty="0" smtClean="0"/>
              <a:t>Deliver an integrated payment system directly into </a:t>
            </a:r>
            <a:br>
              <a:rPr lang="en-US" dirty="0" smtClean="0"/>
            </a:br>
            <a:r>
              <a:rPr lang="en-US" dirty="0" smtClean="0"/>
              <a:t>user identity</a:t>
            </a:r>
          </a:p>
          <a:p>
            <a:pPr>
              <a:spcBef>
                <a:spcPts val="2999"/>
              </a:spcBef>
            </a:pPr>
            <a:r>
              <a:rPr lang="en-US" dirty="0" smtClean="0"/>
              <a:t>Make it easier for your users to buy from you!</a:t>
            </a:r>
          </a:p>
          <a:p>
            <a:pPr>
              <a:spcBef>
                <a:spcPts val="2999"/>
              </a:spcBef>
            </a:pPr>
            <a:r>
              <a:rPr lang="en-US" dirty="0" smtClean="0"/>
              <a:t>Socializing the buying experience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2967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PAYPAL ACCESS: SEGMENTATION SERVICE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3" y="1769530"/>
            <a:ext cx="10969943" cy="4876800"/>
          </a:xfrm>
        </p:spPr>
        <p:txBody>
          <a:bodyPr/>
          <a:lstStyle/>
          <a:p>
            <a:r>
              <a:rPr lang="en-US" sz="2800" dirty="0" smtClean="0"/>
              <a:t>A </a:t>
            </a:r>
            <a:r>
              <a:rPr lang="en-US" sz="2800" i="1" dirty="0" smtClean="0"/>
              <a:t>segment</a:t>
            </a:r>
            <a:r>
              <a:rPr lang="en-US" sz="2800" dirty="0" smtClean="0"/>
              <a:t> represents a set of users that fall under:</a:t>
            </a:r>
          </a:p>
          <a:p>
            <a:pPr lvl="1"/>
            <a:r>
              <a:rPr lang="en-US" sz="2400" dirty="0" smtClean="0"/>
              <a:t>certain criteria of behavior, or</a:t>
            </a:r>
          </a:p>
          <a:p>
            <a:pPr lvl="1"/>
            <a:r>
              <a:rPr lang="en-US" sz="2400" dirty="0" smtClean="0"/>
              <a:t>historic actions &amp; attributes, or</a:t>
            </a:r>
          </a:p>
          <a:p>
            <a:pPr lvl="1"/>
            <a:r>
              <a:rPr lang="en-US" sz="2400" dirty="0"/>
              <a:t>h</a:t>
            </a:r>
            <a:r>
              <a:rPr lang="en-US" sz="2400" dirty="0" smtClean="0"/>
              <a:t>igher propensity of being part of a specific future event.</a:t>
            </a:r>
          </a:p>
          <a:p>
            <a:r>
              <a:rPr lang="en-US" sz="2800" dirty="0" err="1" smtClean="0"/>
              <a:t>OAuth</a:t>
            </a:r>
            <a:r>
              <a:rPr lang="en-US" sz="2800" dirty="0" smtClean="0"/>
              <a:t> based API to provide user data with user’s permission</a:t>
            </a:r>
          </a:p>
          <a:p>
            <a:r>
              <a:rPr lang="en-US" sz="2800" dirty="0" smtClean="0"/>
              <a:t>Segments supported:</a:t>
            </a:r>
          </a:p>
          <a:p>
            <a:pPr lvl="1"/>
            <a:r>
              <a:rPr lang="en-US" sz="2400" dirty="0" err="1" smtClean="0"/>
              <a:t>ActivityClass</a:t>
            </a:r>
            <a:r>
              <a:rPr lang="en-US" sz="2400" dirty="0" smtClean="0"/>
              <a:t>, Transaction Frequency, Transaction </a:t>
            </a:r>
            <a:r>
              <a:rPr lang="en-US" sz="2400" dirty="0" err="1" smtClean="0"/>
              <a:t>Recency</a:t>
            </a:r>
            <a:r>
              <a:rPr lang="en-US" sz="2400" dirty="0" smtClean="0"/>
              <a:t>, Average Spent Value, and Prospect Score.</a:t>
            </a:r>
          </a:p>
          <a:p>
            <a:pPr lvl="1"/>
            <a:r>
              <a:rPr lang="en-US" sz="2400" dirty="0" smtClean="0"/>
              <a:t>Scores: Active, Engaged, Very Low, …</a:t>
            </a:r>
          </a:p>
          <a:p>
            <a:r>
              <a:rPr lang="en-US" sz="1800" dirty="0" err="1" smtClean="0"/>
              <a:t>Eg</a:t>
            </a:r>
            <a:r>
              <a:rPr lang="en-US" sz="1800" dirty="0"/>
              <a:t>. https://</a:t>
            </a:r>
            <a:r>
              <a:rPr lang="en-US" sz="1800" dirty="0" err="1"/>
              <a:t>api.identity.x.com</a:t>
            </a:r>
            <a:r>
              <a:rPr lang="en-US" sz="1800" dirty="0"/>
              <a:t>/scores/</a:t>
            </a:r>
            <a:r>
              <a:rPr lang="en-US" sz="1800" dirty="0" err="1"/>
              <a:t>ActivityClass.json?email</a:t>
            </a:r>
            <a:r>
              <a:rPr lang="en-US" sz="1800" dirty="0"/>
              <a:t>=</a:t>
            </a:r>
            <a:r>
              <a:rPr lang="en-US" sz="1800" dirty="0" err="1"/>
              <a:t>BarneyRubble@scorestest.com&amp;clientId</a:t>
            </a:r>
            <a:r>
              <a:rPr lang="en-US" sz="1800" dirty="0" smtClean="0"/>
              <a:t>=</a:t>
            </a:r>
            <a:endParaRPr lang="en-US" dirty="0" smtClean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47969070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381000"/>
            <a:ext cx="10969943" cy="914400"/>
          </a:xfrm>
        </p:spPr>
        <p:txBody>
          <a:bodyPr/>
          <a:lstStyle/>
          <a:p>
            <a:r>
              <a:rPr lang="en-US" dirty="0" smtClean="0"/>
              <a:t>PAYPAL ACCESS MOBILE WEB – OAUTH BETA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5408613" y="1600200"/>
            <a:ext cx="6016943" cy="4876800"/>
          </a:xfrm>
        </p:spPr>
        <p:txBody>
          <a:bodyPr/>
          <a:lstStyle/>
          <a:p>
            <a:pPr marL="0" indent="0">
              <a:buNone/>
            </a:pPr>
            <a:r>
              <a:rPr lang="en-US" sz="3600" b="1" dirty="0"/>
              <a:t>Overview</a:t>
            </a:r>
          </a:p>
          <a:p>
            <a:pPr>
              <a:buFont typeface="Arial"/>
              <a:buChar char="•"/>
            </a:pPr>
            <a:r>
              <a:rPr lang="en-US" dirty="0" smtClean="0"/>
              <a:t>OAuth 2.0</a:t>
            </a:r>
          </a:p>
          <a:p>
            <a:pPr>
              <a:buFont typeface="Arial"/>
              <a:buChar char="•"/>
            </a:pPr>
            <a:r>
              <a:rPr lang="en-US" dirty="0" smtClean="0"/>
              <a:t>Beta experience</a:t>
            </a:r>
          </a:p>
          <a:p>
            <a:pPr>
              <a:buFont typeface="Arial"/>
              <a:buChar char="•"/>
            </a:pPr>
            <a:r>
              <a:rPr lang="en-US" dirty="0" smtClean="0"/>
              <a:t>Same consistent experience</a:t>
            </a:r>
          </a:p>
          <a:p>
            <a:pPr marL="0" indent="0">
              <a:buNone/>
            </a:pPr>
            <a:r>
              <a:rPr lang="en-US" sz="3600" b="1" dirty="0"/>
              <a:t>Details</a:t>
            </a:r>
          </a:p>
          <a:p>
            <a:pPr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Visit </a:t>
            </a:r>
            <a:r>
              <a:rPr lang="en-US" dirty="0" err="1">
                <a:solidFill>
                  <a:srgbClr val="FFFFFF"/>
                </a:solidFill>
              </a:rPr>
              <a:t>x.com</a:t>
            </a:r>
            <a:r>
              <a:rPr lang="en-US" dirty="0">
                <a:solidFill>
                  <a:srgbClr val="FFFFFF"/>
                </a:solidFill>
              </a:rPr>
              <a:t>/identity to integrate</a:t>
            </a:r>
          </a:p>
          <a:p>
            <a:pPr>
              <a:buFont typeface="Arial"/>
              <a:buChar char="•"/>
            </a:pPr>
            <a:r>
              <a:rPr lang="en-US" dirty="0" smtClean="0"/>
              <a:t>Currently does not support PayPal Mobile + PIN login</a:t>
            </a:r>
            <a:endParaRPr lang="en-US" dirty="0"/>
          </a:p>
          <a:p>
            <a:pPr>
              <a:buFont typeface="Arial"/>
              <a:buChar char="•"/>
            </a:pPr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80" y="1727195"/>
            <a:ext cx="3054572" cy="532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6701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2" y="2548553"/>
            <a:ext cx="10361032" cy="1361281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Recommendations &amp; Predictions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919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COMMERCE VENN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6964755"/>
              </p:ext>
            </p:extLst>
          </p:nvPr>
        </p:nvGraphicFramePr>
        <p:xfrm>
          <a:off x="81410" y="1343789"/>
          <a:ext cx="11986425" cy="5514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3362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HUNCH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Personalized recommendations &amp; predictions</a:t>
            </a:r>
          </a:p>
          <a:p>
            <a:r>
              <a:rPr lang="en-US" dirty="0" smtClean="0"/>
              <a:t>Taste Graph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/>
              <a:t>e</a:t>
            </a:r>
            <a:r>
              <a:rPr lang="en-US" dirty="0" err="1" smtClean="0"/>
              <a:t>g</a:t>
            </a:r>
            <a:r>
              <a:rPr lang="en-US" dirty="0" smtClean="0"/>
              <a:t>. </a:t>
            </a:r>
            <a:r>
              <a:rPr lang="en-US" dirty="0"/>
              <a:t>R</a:t>
            </a:r>
            <a:r>
              <a:rPr lang="en-US" dirty="0" smtClean="0"/>
              <a:t>ecommendations for Oprah ?</a:t>
            </a:r>
          </a:p>
          <a:p>
            <a:pPr marL="0" indent="0">
              <a:buNone/>
            </a:pPr>
            <a:r>
              <a:rPr lang="en-US" sz="1800" dirty="0" smtClean="0"/>
              <a:t>      http</a:t>
            </a:r>
            <a:r>
              <a:rPr lang="en-US" sz="1800" dirty="0"/>
              <a:t>://</a:t>
            </a:r>
            <a:r>
              <a:rPr lang="en-US" sz="1800" dirty="0" err="1"/>
              <a:t>api.hunch.com</a:t>
            </a:r>
            <a:r>
              <a:rPr lang="en-US" sz="1800" dirty="0"/>
              <a:t>/</a:t>
            </a:r>
            <a:r>
              <a:rPr lang="en-US" sz="1800" dirty="0" err="1"/>
              <a:t>api</a:t>
            </a:r>
            <a:r>
              <a:rPr lang="en-US" sz="1800" dirty="0"/>
              <a:t>/v1/get-recommendations/?</a:t>
            </a:r>
            <a:r>
              <a:rPr lang="en-US" sz="1800" dirty="0" err="1"/>
              <a:t>user_id</a:t>
            </a:r>
            <a:r>
              <a:rPr lang="en-US" sz="1800" dirty="0"/>
              <a:t>=</a:t>
            </a:r>
            <a:r>
              <a:rPr lang="en-US" sz="1800" dirty="0" err="1"/>
              <a:t>tw_oprah&amp;topic_ids</a:t>
            </a:r>
            <a:r>
              <a:rPr lang="en-US" sz="1800" dirty="0"/>
              <a:t>=</a:t>
            </a:r>
            <a:r>
              <a:rPr lang="en-US" sz="1800" dirty="0" err="1"/>
              <a:t>list_magazine&amp;limit</a:t>
            </a:r>
            <a:r>
              <a:rPr lang="en-US" sz="1800" dirty="0"/>
              <a:t>=3</a:t>
            </a:r>
            <a:endParaRPr lang="en-US" sz="1800" dirty="0"/>
          </a:p>
        </p:txBody>
      </p:sp>
      <p:sp>
        <p:nvSpPr>
          <p:cNvPr id="4" name="Oval 3"/>
          <p:cNvSpPr/>
          <p:nvPr/>
        </p:nvSpPr>
        <p:spPr>
          <a:xfrm>
            <a:off x="1790978" y="3883767"/>
            <a:ext cx="1172277" cy="993088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item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332408" y="2814180"/>
            <a:ext cx="990959" cy="2132025"/>
            <a:chOff x="6161470" y="4114801"/>
            <a:chExt cx="1077032" cy="2317210"/>
          </a:xfrm>
        </p:grpSpPr>
        <p:sp>
          <p:nvSpPr>
            <p:cNvPr id="6" name="Freeform 5"/>
            <p:cNvSpPr/>
            <p:nvPr/>
          </p:nvSpPr>
          <p:spPr>
            <a:xfrm>
              <a:off x="6161470" y="5201120"/>
              <a:ext cx="1077032" cy="1230891"/>
            </a:xfrm>
            <a:custGeom>
              <a:avLst/>
              <a:gdLst>
                <a:gd name="connsiteX0" fmla="*/ 1007919 w 1018309"/>
                <a:gd name="connsiteY0" fmla="*/ 0 h 748145"/>
                <a:gd name="connsiteX1" fmla="*/ 1018309 w 1018309"/>
                <a:gd name="connsiteY1" fmla="*/ 748145 h 748145"/>
                <a:gd name="connsiteX2" fmla="*/ 10391 w 1018309"/>
                <a:gd name="connsiteY2" fmla="*/ 748145 h 748145"/>
                <a:gd name="connsiteX3" fmla="*/ 0 w 1018309"/>
                <a:gd name="connsiteY3" fmla="*/ 20782 h 748145"/>
                <a:gd name="connsiteX4" fmla="*/ 1007919 w 1018309"/>
                <a:gd name="connsiteY4" fmla="*/ 0 h 748145"/>
                <a:gd name="connsiteX0" fmla="*/ 1007919 w 1018309"/>
                <a:gd name="connsiteY0" fmla="*/ 415637 h 1163782"/>
                <a:gd name="connsiteX1" fmla="*/ 1018309 w 1018309"/>
                <a:gd name="connsiteY1" fmla="*/ 1163782 h 1163782"/>
                <a:gd name="connsiteX2" fmla="*/ 10391 w 1018309"/>
                <a:gd name="connsiteY2" fmla="*/ 1163782 h 1163782"/>
                <a:gd name="connsiteX3" fmla="*/ 0 w 1018309"/>
                <a:gd name="connsiteY3" fmla="*/ 436419 h 1163782"/>
                <a:gd name="connsiteX4" fmla="*/ 529937 w 1018309"/>
                <a:gd name="connsiteY4" fmla="*/ 0 h 1163782"/>
                <a:gd name="connsiteX5" fmla="*/ 1007919 w 1018309"/>
                <a:gd name="connsiteY5" fmla="*/ 415637 h 1163782"/>
                <a:gd name="connsiteX0" fmla="*/ 1007919 w 1018309"/>
                <a:gd name="connsiteY0" fmla="*/ 445301 h 1193446"/>
                <a:gd name="connsiteX1" fmla="*/ 1018309 w 1018309"/>
                <a:gd name="connsiteY1" fmla="*/ 1193446 h 1193446"/>
                <a:gd name="connsiteX2" fmla="*/ 10391 w 1018309"/>
                <a:gd name="connsiteY2" fmla="*/ 1193446 h 1193446"/>
                <a:gd name="connsiteX3" fmla="*/ 0 w 1018309"/>
                <a:gd name="connsiteY3" fmla="*/ 466083 h 1193446"/>
                <a:gd name="connsiteX4" fmla="*/ 529937 w 1018309"/>
                <a:gd name="connsiteY4" fmla="*/ 29664 h 1193446"/>
                <a:gd name="connsiteX5" fmla="*/ 1007919 w 1018309"/>
                <a:gd name="connsiteY5" fmla="*/ 445301 h 1193446"/>
                <a:gd name="connsiteX0" fmla="*/ 1007919 w 1018309"/>
                <a:gd name="connsiteY0" fmla="*/ 415674 h 1163819"/>
                <a:gd name="connsiteX1" fmla="*/ 1018309 w 1018309"/>
                <a:gd name="connsiteY1" fmla="*/ 1163819 h 1163819"/>
                <a:gd name="connsiteX2" fmla="*/ 10391 w 1018309"/>
                <a:gd name="connsiteY2" fmla="*/ 1163819 h 1163819"/>
                <a:gd name="connsiteX3" fmla="*/ 0 w 1018309"/>
                <a:gd name="connsiteY3" fmla="*/ 436456 h 1163819"/>
                <a:gd name="connsiteX4" fmla="*/ 529937 w 1018309"/>
                <a:gd name="connsiteY4" fmla="*/ 37 h 1163819"/>
                <a:gd name="connsiteX5" fmla="*/ 1007919 w 1018309"/>
                <a:gd name="connsiteY5" fmla="*/ 415674 h 1163819"/>
                <a:gd name="connsiteX0" fmla="*/ 1007919 w 1018309"/>
                <a:gd name="connsiteY0" fmla="*/ 415674 h 1163819"/>
                <a:gd name="connsiteX1" fmla="*/ 1018309 w 1018309"/>
                <a:gd name="connsiteY1" fmla="*/ 1163819 h 1163819"/>
                <a:gd name="connsiteX2" fmla="*/ 10391 w 1018309"/>
                <a:gd name="connsiteY2" fmla="*/ 1163819 h 1163819"/>
                <a:gd name="connsiteX3" fmla="*/ 0 w 1018309"/>
                <a:gd name="connsiteY3" fmla="*/ 436456 h 1163819"/>
                <a:gd name="connsiteX4" fmla="*/ 529937 w 1018309"/>
                <a:gd name="connsiteY4" fmla="*/ 37 h 1163819"/>
                <a:gd name="connsiteX5" fmla="*/ 1007919 w 1018309"/>
                <a:gd name="connsiteY5" fmla="*/ 415674 h 1163819"/>
                <a:gd name="connsiteX0" fmla="*/ 1009260 w 1019650"/>
                <a:gd name="connsiteY0" fmla="*/ 415659 h 1163804"/>
                <a:gd name="connsiteX1" fmla="*/ 1019650 w 1019650"/>
                <a:gd name="connsiteY1" fmla="*/ 1163804 h 1163804"/>
                <a:gd name="connsiteX2" fmla="*/ 11732 w 1019650"/>
                <a:gd name="connsiteY2" fmla="*/ 1163804 h 1163804"/>
                <a:gd name="connsiteX3" fmla="*/ 1341 w 1019650"/>
                <a:gd name="connsiteY3" fmla="*/ 436441 h 1163804"/>
                <a:gd name="connsiteX4" fmla="*/ 531278 w 1019650"/>
                <a:gd name="connsiteY4" fmla="*/ 22 h 1163804"/>
                <a:gd name="connsiteX5" fmla="*/ 1009260 w 1019650"/>
                <a:gd name="connsiteY5" fmla="*/ 415659 h 1163804"/>
                <a:gd name="connsiteX0" fmla="*/ 1009547 w 1019937"/>
                <a:gd name="connsiteY0" fmla="*/ 415659 h 1163804"/>
                <a:gd name="connsiteX1" fmla="*/ 1019937 w 1019937"/>
                <a:gd name="connsiteY1" fmla="*/ 1163804 h 1163804"/>
                <a:gd name="connsiteX2" fmla="*/ 12019 w 1019937"/>
                <a:gd name="connsiteY2" fmla="*/ 1163804 h 1163804"/>
                <a:gd name="connsiteX3" fmla="*/ 1628 w 1019937"/>
                <a:gd name="connsiteY3" fmla="*/ 436441 h 1163804"/>
                <a:gd name="connsiteX4" fmla="*/ 500392 w 1019937"/>
                <a:gd name="connsiteY4" fmla="*/ 22 h 1163804"/>
                <a:gd name="connsiteX5" fmla="*/ 1009547 w 1019937"/>
                <a:gd name="connsiteY5" fmla="*/ 415659 h 1163804"/>
                <a:gd name="connsiteX0" fmla="*/ 1011633 w 1022023"/>
                <a:gd name="connsiteY0" fmla="*/ 415659 h 1163804"/>
                <a:gd name="connsiteX1" fmla="*/ 1022023 w 1022023"/>
                <a:gd name="connsiteY1" fmla="*/ 1163804 h 1163804"/>
                <a:gd name="connsiteX2" fmla="*/ 14105 w 1022023"/>
                <a:gd name="connsiteY2" fmla="*/ 1163804 h 1163804"/>
                <a:gd name="connsiteX3" fmla="*/ 3714 w 1022023"/>
                <a:gd name="connsiteY3" fmla="*/ 436441 h 1163804"/>
                <a:gd name="connsiteX4" fmla="*/ 502478 w 1022023"/>
                <a:gd name="connsiteY4" fmla="*/ 22 h 1163804"/>
                <a:gd name="connsiteX5" fmla="*/ 1011633 w 1022023"/>
                <a:gd name="connsiteY5" fmla="*/ 415659 h 1163804"/>
                <a:gd name="connsiteX0" fmla="*/ 1010145 w 1020535"/>
                <a:gd name="connsiteY0" fmla="*/ 415726 h 1163871"/>
                <a:gd name="connsiteX1" fmla="*/ 1020535 w 1020535"/>
                <a:gd name="connsiteY1" fmla="*/ 1163871 h 1163871"/>
                <a:gd name="connsiteX2" fmla="*/ 12617 w 1020535"/>
                <a:gd name="connsiteY2" fmla="*/ 1163871 h 1163871"/>
                <a:gd name="connsiteX3" fmla="*/ 2226 w 1020535"/>
                <a:gd name="connsiteY3" fmla="*/ 436508 h 1163871"/>
                <a:gd name="connsiteX4" fmla="*/ 500990 w 1020535"/>
                <a:gd name="connsiteY4" fmla="*/ 89 h 1163871"/>
                <a:gd name="connsiteX5" fmla="*/ 1010145 w 1020535"/>
                <a:gd name="connsiteY5" fmla="*/ 415726 h 1163871"/>
                <a:gd name="connsiteX0" fmla="*/ 1007919 w 1018309"/>
                <a:gd name="connsiteY0" fmla="*/ 415726 h 1163871"/>
                <a:gd name="connsiteX1" fmla="*/ 1018309 w 1018309"/>
                <a:gd name="connsiteY1" fmla="*/ 1163871 h 1163871"/>
                <a:gd name="connsiteX2" fmla="*/ 10391 w 1018309"/>
                <a:gd name="connsiteY2" fmla="*/ 1163871 h 1163871"/>
                <a:gd name="connsiteX3" fmla="*/ 0 w 1018309"/>
                <a:gd name="connsiteY3" fmla="*/ 436508 h 1163871"/>
                <a:gd name="connsiteX4" fmla="*/ 498764 w 1018309"/>
                <a:gd name="connsiteY4" fmla="*/ 89 h 1163871"/>
                <a:gd name="connsiteX5" fmla="*/ 1007919 w 1018309"/>
                <a:gd name="connsiteY5" fmla="*/ 415726 h 1163871"/>
                <a:gd name="connsiteX0" fmla="*/ 1007919 w 1018309"/>
                <a:gd name="connsiteY0" fmla="*/ 415722 h 1163867"/>
                <a:gd name="connsiteX1" fmla="*/ 1018309 w 1018309"/>
                <a:gd name="connsiteY1" fmla="*/ 1163867 h 1163867"/>
                <a:gd name="connsiteX2" fmla="*/ 10391 w 1018309"/>
                <a:gd name="connsiteY2" fmla="*/ 1163867 h 1163867"/>
                <a:gd name="connsiteX3" fmla="*/ 0 w 1018309"/>
                <a:gd name="connsiteY3" fmla="*/ 436504 h 1163867"/>
                <a:gd name="connsiteX4" fmla="*/ 498764 w 1018309"/>
                <a:gd name="connsiteY4" fmla="*/ 85 h 1163867"/>
                <a:gd name="connsiteX5" fmla="*/ 1007919 w 1018309"/>
                <a:gd name="connsiteY5" fmla="*/ 415722 h 1163867"/>
                <a:gd name="connsiteX0" fmla="*/ 1007919 w 1018309"/>
                <a:gd name="connsiteY0" fmla="*/ 415638 h 1163783"/>
                <a:gd name="connsiteX1" fmla="*/ 1018309 w 1018309"/>
                <a:gd name="connsiteY1" fmla="*/ 1163783 h 1163783"/>
                <a:gd name="connsiteX2" fmla="*/ 10391 w 1018309"/>
                <a:gd name="connsiteY2" fmla="*/ 1163783 h 1163783"/>
                <a:gd name="connsiteX3" fmla="*/ 0 w 1018309"/>
                <a:gd name="connsiteY3" fmla="*/ 436420 h 1163783"/>
                <a:gd name="connsiteX4" fmla="*/ 498764 w 1018309"/>
                <a:gd name="connsiteY4" fmla="*/ 1 h 1163783"/>
                <a:gd name="connsiteX5" fmla="*/ 1007919 w 1018309"/>
                <a:gd name="connsiteY5" fmla="*/ 415638 h 1163783"/>
                <a:gd name="connsiteX0" fmla="*/ 1007919 w 1018309"/>
                <a:gd name="connsiteY0" fmla="*/ 415645 h 1163790"/>
                <a:gd name="connsiteX1" fmla="*/ 1018309 w 1018309"/>
                <a:gd name="connsiteY1" fmla="*/ 1163790 h 1163790"/>
                <a:gd name="connsiteX2" fmla="*/ 10391 w 1018309"/>
                <a:gd name="connsiteY2" fmla="*/ 1163790 h 1163790"/>
                <a:gd name="connsiteX3" fmla="*/ 0 w 1018309"/>
                <a:gd name="connsiteY3" fmla="*/ 436427 h 1163790"/>
                <a:gd name="connsiteX4" fmla="*/ 498764 w 1018309"/>
                <a:gd name="connsiteY4" fmla="*/ 8 h 1163790"/>
                <a:gd name="connsiteX5" fmla="*/ 1007919 w 1018309"/>
                <a:gd name="connsiteY5" fmla="*/ 415645 h 1163790"/>
                <a:gd name="connsiteX0" fmla="*/ 1007919 w 1018309"/>
                <a:gd name="connsiteY0" fmla="*/ 415645 h 1163790"/>
                <a:gd name="connsiteX1" fmla="*/ 1018309 w 1018309"/>
                <a:gd name="connsiteY1" fmla="*/ 1163790 h 1163790"/>
                <a:gd name="connsiteX2" fmla="*/ 10391 w 1018309"/>
                <a:gd name="connsiteY2" fmla="*/ 1163790 h 1163790"/>
                <a:gd name="connsiteX3" fmla="*/ 0 w 1018309"/>
                <a:gd name="connsiteY3" fmla="*/ 436427 h 1163790"/>
                <a:gd name="connsiteX4" fmla="*/ 498764 w 1018309"/>
                <a:gd name="connsiteY4" fmla="*/ 8 h 1163790"/>
                <a:gd name="connsiteX5" fmla="*/ 1007919 w 1018309"/>
                <a:gd name="connsiteY5" fmla="*/ 415645 h 1163790"/>
                <a:gd name="connsiteX0" fmla="*/ 1007919 w 1018309"/>
                <a:gd name="connsiteY0" fmla="*/ 415638 h 1163783"/>
                <a:gd name="connsiteX1" fmla="*/ 1018309 w 1018309"/>
                <a:gd name="connsiteY1" fmla="*/ 1163783 h 1163783"/>
                <a:gd name="connsiteX2" fmla="*/ 10391 w 1018309"/>
                <a:gd name="connsiteY2" fmla="*/ 1163783 h 1163783"/>
                <a:gd name="connsiteX3" fmla="*/ 0 w 1018309"/>
                <a:gd name="connsiteY3" fmla="*/ 436420 h 1163783"/>
                <a:gd name="connsiteX4" fmla="*/ 498764 w 1018309"/>
                <a:gd name="connsiteY4" fmla="*/ 1 h 1163783"/>
                <a:gd name="connsiteX5" fmla="*/ 1007919 w 1018309"/>
                <a:gd name="connsiteY5" fmla="*/ 415638 h 1163783"/>
                <a:gd name="connsiteX0" fmla="*/ 1007919 w 1018309"/>
                <a:gd name="connsiteY0" fmla="*/ 415638 h 1163783"/>
                <a:gd name="connsiteX1" fmla="*/ 1018309 w 1018309"/>
                <a:gd name="connsiteY1" fmla="*/ 1163783 h 1163783"/>
                <a:gd name="connsiteX2" fmla="*/ 10391 w 1018309"/>
                <a:gd name="connsiteY2" fmla="*/ 1163783 h 1163783"/>
                <a:gd name="connsiteX3" fmla="*/ 0 w 1018309"/>
                <a:gd name="connsiteY3" fmla="*/ 436420 h 1163783"/>
                <a:gd name="connsiteX4" fmla="*/ 498764 w 1018309"/>
                <a:gd name="connsiteY4" fmla="*/ 1 h 1163783"/>
                <a:gd name="connsiteX5" fmla="*/ 1007919 w 1018309"/>
                <a:gd name="connsiteY5" fmla="*/ 415638 h 1163783"/>
                <a:gd name="connsiteX0" fmla="*/ 1007919 w 1018309"/>
                <a:gd name="connsiteY0" fmla="*/ 415638 h 1163783"/>
                <a:gd name="connsiteX1" fmla="*/ 1018309 w 1018309"/>
                <a:gd name="connsiteY1" fmla="*/ 1163783 h 1163783"/>
                <a:gd name="connsiteX2" fmla="*/ 10391 w 1018309"/>
                <a:gd name="connsiteY2" fmla="*/ 1163783 h 1163783"/>
                <a:gd name="connsiteX3" fmla="*/ 0 w 1018309"/>
                <a:gd name="connsiteY3" fmla="*/ 436420 h 1163783"/>
                <a:gd name="connsiteX4" fmla="*/ 498764 w 1018309"/>
                <a:gd name="connsiteY4" fmla="*/ 1 h 1163783"/>
                <a:gd name="connsiteX5" fmla="*/ 1007919 w 1018309"/>
                <a:gd name="connsiteY5" fmla="*/ 415638 h 116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8309" h="1163783">
                  <a:moveTo>
                    <a:pt x="1007919" y="415638"/>
                  </a:moveTo>
                  <a:lnTo>
                    <a:pt x="1018309" y="1163783"/>
                  </a:lnTo>
                  <a:lnTo>
                    <a:pt x="10391" y="1163783"/>
                  </a:lnTo>
                  <a:lnTo>
                    <a:pt x="0" y="436420"/>
                  </a:lnTo>
                  <a:cubicBezTo>
                    <a:pt x="1731" y="316708"/>
                    <a:pt x="111270" y="-216"/>
                    <a:pt x="498764" y="1"/>
                  </a:cubicBezTo>
                  <a:cubicBezTo>
                    <a:pt x="886258" y="218"/>
                    <a:pt x="1006837" y="303286"/>
                    <a:pt x="1007919" y="415638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60000">
                  <a:schemeClr val="accent2"/>
                </a:gs>
                <a:gs pos="100000">
                  <a:srgbClr val="00CDF6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6186415" y="4114801"/>
              <a:ext cx="1031179" cy="1061695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60000">
                  <a:schemeClr val="accent2"/>
                </a:gs>
                <a:gs pos="100000">
                  <a:srgbClr val="00CDF6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6815282" y="4419190"/>
              <a:ext cx="190697" cy="196341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5000"/>
                  </a:schemeClr>
                </a:gs>
                <a:gs pos="60000">
                  <a:schemeClr val="tx1">
                    <a:alpha val="49000"/>
                  </a:schemeClr>
                </a:gs>
                <a:gs pos="100000">
                  <a:schemeClr val="tx1">
                    <a:alpha val="5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6227548" y="4160091"/>
              <a:ext cx="855017" cy="506343"/>
            </a:xfrm>
            <a:custGeom>
              <a:avLst/>
              <a:gdLst>
                <a:gd name="connsiteX0" fmla="*/ 0 w 1063869"/>
                <a:gd name="connsiteY0" fmla="*/ 589085 h 589085"/>
                <a:gd name="connsiteX1" fmla="*/ 395653 w 1063869"/>
                <a:gd name="connsiteY1" fmla="*/ 0 h 589085"/>
                <a:gd name="connsiteX2" fmla="*/ 1063869 w 1063869"/>
                <a:gd name="connsiteY2" fmla="*/ 254977 h 589085"/>
                <a:gd name="connsiteX3" fmla="*/ 0 w 1063869"/>
                <a:gd name="connsiteY3" fmla="*/ 589085 h 589085"/>
                <a:gd name="connsiteX0" fmla="*/ 0 w 1063869"/>
                <a:gd name="connsiteY0" fmla="*/ 589085 h 589085"/>
                <a:gd name="connsiteX1" fmla="*/ 395653 w 1063869"/>
                <a:gd name="connsiteY1" fmla="*/ 0 h 589085"/>
                <a:gd name="connsiteX2" fmla="*/ 1063869 w 1063869"/>
                <a:gd name="connsiteY2" fmla="*/ 254977 h 589085"/>
                <a:gd name="connsiteX3" fmla="*/ 0 w 1063869"/>
                <a:gd name="connsiteY3" fmla="*/ 589085 h 589085"/>
                <a:gd name="connsiteX0" fmla="*/ 0 w 1063869"/>
                <a:gd name="connsiteY0" fmla="*/ 616806 h 616806"/>
                <a:gd name="connsiteX1" fmla="*/ 395653 w 1063869"/>
                <a:gd name="connsiteY1" fmla="*/ 27721 h 616806"/>
                <a:gd name="connsiteX2" fmla="*/ 1063869 w 1063869"/>
                <a:gd name="connsiteY2" fmla="*/ 282698 h 616806"/>
                <a:gd name="connsiteX3" fmla="*/ 0 w 1063869"/>
                <a:gd name="connsiteY3" fmla="*/ 616806 h 616806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4380" h="612210">
                  <a:moveTo>
                    <a:pt x="0" y="612210"/>
                  </a:moveTo>
                  <a:cubicBezTo>
                    <a:pt x="8792" y="600486"/>
                    <a:pt x="0" y="201902"/>
                    <a:pt x="395653" y="23125"/>
                  </a:cubicBezTo>
                  <a:cubicBezTo>
                    <a:pt x="776653" y="-94106"/>
                    <a:pt x="1078522" y="272241"/>
                    <a:pt x="1063869" y="278102"/>
                  </a:cubicBezTo>
                  <a:cubicBezTo>
                    <a:pt x="594946" y="160871"/>
                    <a:pt x="301869" y="324995"/>
                    <a:pt x="0" y="61221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32000"/>
                  </a:schemeClr>
                </a:gs>
              </a:gsLst>
              <a:lin ang="8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6191371" y="5234455"/>
              <a:ext cx="935682" cy="510574"/>
            </a:xfrm>
            <a:custGeom>
              <a:avLst/>
              <a:gdLst>
                <a:gd name="connsiteX0" fmla="*/ 0 w 1063869"/>
                <a:gd name="connsiteY0" fmla="*/ 589085 h 589085"/>
                <a:gd name="connsiteX1" fmla="*/ 395653 w 1063869"/>
                <a:gd name="connsiteY1" fmla="*/ 0 h 589085"/>
                <a:gd name="connsiteX2" fmla="*/ 1063869 w 1063869"/>
                <a:gd name="connsiteY2" fmla="*/ 254977 h 589085"/>
                <a:gd name="connsiteX3" fmla="*/ 0 w 1063869"/>
                <a:gd name="connsiteY3" fmla="*/ 589085 h 589085"/>
                <a:gd name="connsiteX0" fmla="*/ 0 w 1063869"/>
                <a:gd name="connsiteY0" fmla="*/ 589085 h 589085"/>
                <a:gd name="connsiteX1" fmla="*/ 395653 w 1063869"/>
                <a:gd name="connsiteY1" fmla="*/ 0 h 589085"/>
                <a:gd name="connsiteX2" fmla="*/ 1063869 w 1063869"/>
                <a:gd name="connsiteY2" fmla="*/ 254977 h 589085"/>
                <a:gd name="connsiteX3" fmla="*/ 0 w 1063869"/>
                <a:gd name="connsiteY3" fmla="*/ 589085 h 589085"/>
                <a:gd name="connsiteX0" fmla="*/ 0 w 1063869"/>
                <a:gd name="connsiteY0" fmla="*/ 616806 h 616806"/>
                <a:gd name="connsiteX1" fmla="*/ 395653 w 1063869"/>
                <a:gd name="connsiteY1" fmla="*/ 27721 h 616806"/>
                <a:gd name="connsiteX2" fmla="*/ 1063869 w 1063869"/>
                <a:gd name="connsiteY2" fmla="*/ 282698 h 616806"/>
                <a:gd name="connsiteX3" fmla="*/ 0 w 1063869"/>
                <a:gd name="connsiteY3" fmla="*/ 616806 h 616806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064380"/>
                <a:gd name="connsiteY0" fmla="*/ 612210 h 612210"/>
                <a:gd name="connsiteX1" fmla="*/ 395653 w 1064380"/>
                <a:gd name="connsiteY1" fmla="*/ 23125 h 612210"/>
                <a:gd name="connsiteX2" fmla="*/ 1063869 w 1064380"/>
                <a:gd name="connsiteY2" fmla="*/ 278102 h 612210"/>
                <a:gd name="connsiteX3" fmla="*/ 0 w 1064380"/>
                <a:gd name="connsiteY3" fmla="*/ 612210 h 612210"/>
                <a:gd name="connsiteX0" fmla="*/ 0 w 1111408"/>
                <a:gd name="connsiteY0" fmla="*/ 609165 h 609165"/>
                <a:gd name="connsiteX1" fmla="*/ 442681 w 1111408"/>
                <a:gd name="connsiteY1" fmla="*/ 23125 h 609165"/>
                <a:gd name="connsiteX2" fmla="*/ 1110897 w 1111408"/>
                <a:gd name="connsiteY2" fmla="*/ 278102 h 609165"/>
                <a:gd name="connsiteX3" fmla="*/ 0 w 1111408"/>
                <a:gd name="connsiteY3" fmla="*/ 609165 h 609165"/>
                <a:gd name="connsiteX0" fmla="*/ 0 w 1164635"/>
                <a:gd name="connsiteY0" fmla="*/ 609483 h 609483"/>
                <a:gd name="connsiteX1" fmla="*/ 442681 w 1164635"/>
                <a:gd name="connsiteY1" fmla="*/ 23443 h 609483"/>
                <a:gd name="connsiteX2" fmla="*/ 1164197 w 1164635"/>
                <a:gd name="connsiteY2" fmla="*/ 272329 h 609483"/>
                <a:gd name="connsiteX3" fmla="*/ 0 w 1164635"/>
                <a:gd name="connsiteY3" fmla="*/ 609483 h 609483"/>
                <a:gd name="connsiteX0" fmla="*/ 0 w 1164635"/>
                <a:gd name="connsiteY0" fmla="*/ 609483 h 609483"/>
                <a:gd name="connsiteX1" fmla="*/ 442681 w 1164635"/>
                <a:gd name="connsiteY1" fmla="*/ 23443 h 609483"/>
                <a:gd name="connsiteX2" fmla="*/ 1164197 w 1164635"/>
                <a:gd name="connsiteY2" fmla="*/ 272329 h 609483"/>
                <a:gd name="connsiteX3" fmla="*/ 0 w 1164635"/>
                <a:gd name="connsiteY3" fmla="*/ 609483 h 609483"/>
                <a:gd name="connsiteX0" fmla="*/ 0 w 1164796"/>
                <a:gd name="connsiteY0" fmla="*/ 617323 h 617323"/>
                <a:gd name="connsiteX1" fmla="*/ 442681 w 1164796"/>
                <a:gd name="connsiteY1" fmla="*/ 31283 h 617323"/>
                <a:gd name="connsiteX2" fmla="*/ 1164197 w 1164796"/>
                <a:gd name="connsiteY2" fmla="*/ 280169 h 617323"/>
                <a:gd name="connsiteX3" fmla="*/ 0 w 1164796"/>
                <a:gd name="connsiteY3" fmla="*/ 617323 h 617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4796" h="617323">
                  <a:moveTo>
                    <a:pt x="0" y="617323"/>
                  </a:moveTo>
                  <a:cubicBezTo>
                    <a:pt x="8792" y="605599"/>
                    <a:pt x="-38648" y="172875"/>
                    <a:pt x="442681" y="31283"/>
                  </a:cubicBezTo>
                  <a:cubicBezTo>
                    <a:pt x="924010" y="-110309"/>
                    <a:pt x="1178850" y="274308"/>
                    <a:pt x="1164197" y="280169"/>
                  </a:cubicBezTo>
                  <a:cubicBezTo>
                    <a:pt x="695274" y="162938"/>
                    <a:pt x="301869" y="330108"/>
                    <a:pt x="0" y="61732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100000">
                  <a:schemeClr val="bg1">
                    <a:alpha val="32000"/>
                  </a:schemeClr>
                </a:gs>
              </a:gsLst>
              <a:lin ang="8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Pie 10"/>
            <p:cNvSpPr/>
            <p:nvPr/>
          </p:nvSpPr>
          <p:spPr>
            <a:xfrm>
              <a:off x="6330087" y="4411069"/>
              <a:ext cx="744877" cy="636419"/>
            </a:xfrm>
            <a:prstGeom prst="pie">
              <a:avLst>
                <a:gd name="adj1" fmla="val 0"/>
                <a:gd name="adj2" fmla="val 10800004"/>
              </a:avLst>
            </a:prstGeom>
            <a:gradFill flip="none" rotWithShape="1">
              <a:gsLst>
                <a:gs pos="0">
                  <a:schemeClr val="tx1">
                    <a:alpha val="5000"/>
                  </a:schemeClr>
                </a:gs>
                <a:gs pos="60000">
                  <a:schemeClr val="tx1">
                    <a:alpha val="49000"/>
                  </a:schemeClr>
                </a:gs>
                <a:gs pos="100000">
                  <a:schemeClr val="tx1">
                    <a:alpha val="5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640350" y="3708404"/>
            <a:ext cx="483798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t</a:t>
            </a:r>
            <a:r>
              <a:rPr lang="en-US" sz="32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aste, preference, interest </a:t>
            </a:r>
            <a:endParaRPr lang="en-US" sz="320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454100" y="4301073"/>
            <a:ext cx="5333537" cy="3386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16192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HUNCH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 integration methods:</a:t>
            </a:r>
          </a:p>
          <a:p>
            <a:pPr lvl="1"/>
            <a:r>
              <a:rPr lang="en-US" dirty="0" err="1" smtClean="0"/>
              <a:t>OAuth</a:t>
            </a:r>
            <a:r>
              <a:rPr lang="en-US" dirty="0" smtClean="0"/>
              <a:t> based API access to user data</a:t>
            </a:r>
          </a:p>
          <a:p>
            <a:pPr lvl="1"/>
            <a:r>
              <a:rPr lang="en-US" dirty="0" err="1" smtClean="0"/>
              <a:t>Iframe</a:t>
            </a:r>
            <a:r>
              <a:rPr lang="en-US" dirty="0" smtClean="0"/>
              <a:t> based apps that run on </a:t>
            </a:r>
            <a:r>
              <a:rPr lang="en-US" dirty="0" err="1" smtClean="0"/>
              <a:t>hunch.com</a:t>
            </a:r>
            <a:endParaRPr lang="en-US" dirty="0" smtClean="0"/>
          </a:p>
          <a:p>
            <a:r>
              <a:rPr lang="en-US" dirty="0" smtClean="0"/>
              <a:t>Large collection of datasets (</a:t>
            </a:r>
            <a:r>
              <a:rPr lang="en-US" dirty="0" err="1" smtClean="0"/>
              <a:t>eg</a:t>
            </a:r>
            <a:r>
              <a:rPr lang="en-US" dirty="0" smtClean="0"/>
              <a:t>. local) and topics (</a:t>
            </a:r>
            <a:r>
              <a:rPr lang="en-US" dirty="0" err="1" smtClean="0"/>
              <a:t>eg</a:t>
            </a:r>
            <a:r>
              <a:rPr lang="en-US" dirty="0" smtClean="0"/>
              <a:t>. Auto, Restaurants, Tech, etc.)</a:t>
            </a:r>
          </a:p>
          <a:p>
            <a:r>
              <a:rPr lang="en-US" dirty="0" smtClean="0"/>
              <a:t>Register your app to obtain API credentials</a:t>
            </a:r>
          </a:p>
          <a:p>
            <a:pPr lvl="1"/>
            <a:r>
              <a:rPr lang="en-US" dirty="0">
                <a:hlinkClick r:id="rId2"/>
              </a:rPr>
              <a:t>http://hunch.com/</a:t>
            </a:r>
            <a:r>
              <a:rPr lang="en-US" dirty="0" smtClean="0">
                <a:hlinkClick r:id="rId2"/>
              </a:rPr>
              <a:t>developers</a:t>
            </a:r>
            <a:endParaRPr lang="en-US" dirty="0" smtClean="0"/>
          </a:p>
          <a:p>
            <a:r>
              <a:rPr lang="en-US" dirty="0" smtClean="0"/>
              <a:t>Play with APIs using the API </a:t>
            </a:r>
            <a:r>
              <a:rPr lang="en-US" dirty="0"/>
              <a:t>Console </a:t>
            </a:r>
            <a:r>
              <a:rPr lang="en-US" dirty="0">
                <a:hlinkClick r:id="rId3"/>
              </a:rPr>
              <a:t>http://hunch.com/developers/v1/resources/console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7282478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2036" y="2747832"/>
            <a:ext cx="10361032" cy="1361281"/>
          </a:xfrm>
        </p:spPr>
        <p:txBody>
          <a:bodyPr/>
          <a:lstStyle/>
          <a:p>
            <a:pPr algn="ctr"/>
            <a:r>
              <a:rPr lang="en-US" dirty="0" smtClean="0"/>
              <a:t>Building the future: </a:t>
            </a:r>
            <a:r>
              <a:rPr lang="en-US" dirty="0" smtClean="0">
                <a:solidFill>
                  <a:srgbClr val="FF0000"/>
                </a:solidFill>
              </a:rPr>
              <a:t>X.commerce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2635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15900"/>
            <a:ext cx="94234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99332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900" y="0"/>
            <a:ext cx="8943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0039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ight Arrow 123"/>
          <p:cNvSpPr/>
          <p:nvPr/>
        </p:nvSpPr>
        <p:spPr>
          <a:xfrm>
            <a:off x="5504157" y="3346326"/>
            <a:ext cx="1116418" cy="870564"/>
          </a:xfrm>
          <a:prstGeom prst="rightArrow">
            <a:avLst>
              <a:gd name="adj1" fmla="val 59915"/>
              <a:gd name="adj2" fmla="val 39595"/>
            </a:avLst>
          </a:prstGeom>
          <a:gradFill flip="none" rotWithShape="1">
            <a:gsLst>
              <a:gs pos="0">
                <a:schemeClr val="bg2">
                  <a:lumMod val="50000"/>
                  <a:alpha val="0"/>
                </a:schemeClr>
              </a:gs>
              <a:gs pos="100000">
                <a:schemeClr val="bg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5" name="Group 124"/>
          <p:cNvGrpSpPr/>
          <p:nvPr/>
        </p:nvGrpSpPr>
        <p:grpSpPr>
          <a:xfrm>
            <a:off x="1714236" y="1444778"/>
            <a:ext cx="3762093" cy="3849196"/>
            <a:chOff x="1714236" y="1444778"/>
            <a:chExt cx="3762093" cy="3849196"/>
          </a:xfrm>
        </p:grpSpPr>
        <p:sp>
          <p:nvSpPr>
            <p:cNvPr id="126" name="Oval 125"/>
            <p:cNvSpPr/>
            <p:nvPr/>
          </p:nvSpPr>
          <p:spPr>
            <a:xfrm>
              <a:off x="1982658" y="2530871"/>
              <a:ext cx="586128" cy="553524"/>
            </a:xfrm>
            <a:prstGeom prst="ellipse">
              <a:avLst/>
            </a:prstGeom>
            <a:gradFill>
              <a:gsLst>
                <a:gs pos="0">
                  <a:srgbClr val="DE8400"/>
                </a:gs>
                <a:gs pos="60000">
                  <a:schemeClr val="accent4"/>
                </a:gs>
                <a:gs pos="100000">
                  <a:schemeClr val="accent4"/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1982658" y="3334477"/>
              <a:ext cx="586128" cy="553524"/>
            </a:xfrm>
            <a:prstGeom prst="ellipse">
              <a:avLst/>
            </a:prstGeom>
            <a:gradFill>
              <a:gsLst>
                <a:gs pos="0">
                  <a:srgbClr val="DE8400"/>
                </a:gs>
                <a:gs pos="60000">
                  <a:schemeClr val="accent4"/>
                </a:gs>
                <a:gs pos="100000">
                  <a:schemeClr val="accent4"/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1982658" y="4740450"/>
              <a:ext cx="586128" cy="553524"/>
            </a:xfrm>
            <a:prstGeom prst="ellipse">
              <a:avLst/>
            </a:prstGeom>
            <a:gradFill>
              <a:gsLst>
                <a:gs pos="0">
                  <a:srgbClr val="DE8400"/>
                </a:gs>
                <a:gs pos="60000">
                  <a:schemeClr val="accent4"/>
                </a:gs>
                <a:gs pos="100000">
                  <a:schemeClr val="accent4"/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4472105" y="2530871"/>
              <a:ext cx="586128" cy="553524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4472105" y="3334477"/>
              <a:ext cx="586128" cy="553524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4472105" y="4740450"/>
              <a:ext cx="586128" cy="553524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2216364" y="4036202"/>
              <a:ext cx="118717" cy="113961"/>
            </a:xfrm>
            <a:prstGeom prst="ellipse">
              <a:avLst/>
            </a:prstGeom>
            <a:gradFill>
              <a:gsLst>
                <a:gs pos="0">
                  <a:srgbClr val="DE8400"/>
                </a:gs>
                <a:gs pos="60000">
                  <a:schemeClr val="accent4"/>
                </a:gs>
                <a:gs pos="100000">
                  <a:schemeClr val="accent4"/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2216364" y="4258922"/>
              <a:ext cx="118717" cy="113961"/>
            </a:xfrm>
            <a:prstGeom prst="ellipse">
              <a:avLst/>
            </a:prstGeom>
            <a:gradFill>
              <a:gsLst>
                <a:gs pos="0">
                  <a:srgbClr val="DE8400"/>
                </a:gs>
                <a:gs pos="60000">
                  <a:schemeClr val="accent4"/>
                </a:gs>
                <a:gs pos="100000">
                  <a:schemeClr val="accent4"/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2216364" y="4481642"/>
              <a:ext cx="118717" cy="113961"/>
            </a:xfrm>
            <a:prstGeom prst="ellipse">
              <a:avLst/>
            </a:prstGeom>
            <a:gradFill>
              <a:gsLst>
                <a:gs pos="0">
                  <a:srgbClr val="DE8400"/>
                </a:gs>
                <a:gs pos="60000">
                  <a:schemeClr val="accent4"/>
                </a:gs>
                <a:gs pos="100000">
                  <a:schemeClr val="accent4"/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1804288" y="2093475"/>
              <a:ext cx="12622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Merchants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4098390" y="2093475"/>
              <a:ext cx="13779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</a:rPr>
                <a:t>Capabilities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cxnSp>
          <p:nvCxnSpPr>
            <p:cNvPr id="137" name="Straight Arrow Connector 136"/>
            <p:cNvCxnSpPr/>
            <p:nvPr/>
          </p:nvCxnSpPr>
          <p:spPr>
            <a:xfrm>
              <a:off x="2622054" y="2736609"/>
              <a:ext cx="1805661" cy="1588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>
              <a:off x="2624138" y="2790825"/>
              <a:ext cx="1779187" cy="751365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rot="16200000" flipH="1">
              <a:off x="2497766" y="2982896"/>
              <a:ext cx="2050746" cy="1802169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 flipV="1">
              <a:off x="2622054" y="2807633"/>
              <a:ext cx="1791046" cy="752313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 rot="5400000" flipH="1" flipV="1">
              <a:off x="2502206" y="3005091"/>
              <a:ext cx="2015232" cy="1775536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/>
            <p:nvPr/>
          </p:nvCxnSpPr>
          <p:spPr>
            <a:xfrm>
              <a:off x="2612528" y="3620765"/>
              <a:ext cx="1805661" cy="1588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>
              <a:off x="2622054" y="5056191"/>
              <a:ext cx="1805661" cy="1588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/>
            <p:nvPr/>
          </p:nvCxnSpPr>
          <p:spPr>
            <a:xfrm>
              <a:off x="2622054" y="3675355"/>
              <a:ext cx="1792784" cy="1310983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 flipV="1">
              <a:off x="2628900" y="3675356"/>
              <a:ext cx="1774425" cy="1315744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/>
            <p:cNvSpPr txBox="1"/>
            <p:nvPr/>
          </p:nvSpPr>
          <p:spPr>
            <a:xfrm>
              <a:off x="1714236" y="1444778"/>
              <a:ext cx="37449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rPr>
                <a:t>Point-to-Point Integrations</a:t>
              </a:r>
            </a:p>
          </p:txBody>
        </p:sp>
        <p:grpSp>
          <p:nvGrpSpPr>
            <p:cNvPr id="148" name="Group 147"/>
            <p:cNvGrpSpPr/>
            <p:nvPr/>
          </p:nvGrpSpPr>
          <p:grpSpPr>
            <a:xfrm>
              <a:off x="4702875" y="4036202"/>
              <a:ext cx="124588" cy="559401"/>
              <a:chOff x="1979612" y="4116104"/>
              <a:chExt cx="124588" cy="559401"/>
            </a:xfrm>
          </p:grpSpPr>
          <p:sp>
            <p:nvSpPr>
              <p:cNvPr id="149" name="Oval 148"/>
              <p:cNvSpPr/>
              <p:nvPr/>
            </p:nvSpPr>
            <p:spPr>
              <a:xfrm>
                <a:off x="1979612" y="4116104"/>
                <a:ext cx="118717" cy="113961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1985483" y="4338824"/>
                <a:ext cx="118717" cy="113961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1985483" y="4561544"/>
                <a:ext cx="118717" cy="113961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2" name="Group 151"/>
          <p:cNvGrpSpPr/>
          <p:nvPr/>
        </p:nvGrpSpPr>
        <p:grpSpPr>
          <a:xfrm>
            <a:off x="6759585" y="1444778"/>
            <a:ext cx="3821609" cy="3849196"/>
            <a:chOff x="6759585" y="1444778"/>
            <a:chExt cx="3821609" cy="3849196"/>
          </a:xfrm>
        </p:grpSpPr>
        <p:sp>
          <p:nvSpPr>
            <p:cNvPr id="153" name="Oval 152"/>
            <p:cNvSpPr/>
            <p:nvPr/>
          </p:nvSpPr>
          <p:spPr>
            <a:xfrm>
              <a:off x="7097759" y="2530871"/>
              <a:ext cx="586128" cy="553524"/>
            </a:xfrm>
            <a:prstGeom prst="ellipse">
              <a:avLst/>
            </a:prstGeom>
            <a:gradFill>
              <a:gsLst>
                <a:gs pos="0">
                  <a:srgbClr val="DE8400"/>
                </a:gs>
                <a:gs pos="60000">
                  <a:schemeClr val="accent4"/>
                </a:gs>
                <a:gs pos="100000">
                  <a:schemeClr val="accent4"/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7097759" y="3334477"/>
              <a:ext cx="586128" cy="553524"/>
            </a:xfrm>
            <a:prstGeom prst="ellipse">
              <a:avLst/>
            </a:prstGeom>
            <a:gradFill>
              <a:gsLst>
                <a:gs pos="0">
                  <a:srgbClr val="DE8400"/>
                </a:gs>
                <a:gs pos="60000">
                  <a:schemeClr val="accent4"/>
                </a:gs>
                <a:gs pos="100000">
                  <a:schemeClr val="accent4"/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7097759" y="4740450"/>
              <a:ext cx="586128" cy="553524"/>
            </a:xfrm>
            <a:prstGeom prst="ellipse">
              <a:avLst/>
            </a:prstGeom>
            <a:gradFill>
              <a:gsLst>
                <a:gs pos="0">
                  <a:srgbClr val="DE8400"/>
                </a:gs>
                <a:gs pos="60000">
                  <a:schemeClr val="accent4"/>
                </a:gs>
                <a:gs pos="100000">
                  <a:schemeClr val="accent4"/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9577707" y="2530871"/>
              <a:ext cx="586128" cy="553524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9577707" y="3334477"/>
              <a:ext cx="586128" cy="553524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9577707" y="4740450"/>
              <a:ext cx="586128" cy="553524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6759585" y="2093475"/>
              <a:ext cx="12622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Merchants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9203255" y="2093475"/>
              <a:ext cx="13779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</a:rPr>
                <a:t>Capabilities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61" name="Rounded Rectangle 160"/>
            <p:cNvSpPr/>
            <p:nvPr/>
          </p:nvSpPr>
          <p:spPr>
            <a:xfrm>
              <a:off x="8407099" y="2486483"/>
              <a:ext cx="472159" cy="2800179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3000">
                  <a:schemeClr val="bg1"/>
                </a:gs>
                <a:gs pos="97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noAutofit/>
            </a:bodyPr>
            <a:lstStyle/>
            <a:p>
              <a:endParaRPr lang="en-US" sz="2400">
                <a:solidFill>
                  <a:schemeClr val="tx1"/>
                </a:solidFill>
              </a:endParaRPr>
            </a:p>
          </p:txBody>
        </p:sp>
        <p:pic>
          <p:nvPicPr>
            <p:cNvPr id="162" name="Picture 161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4F4F3"/>
                </a:clrFrom>
                <a:clrTo>
                  <a:srgbClr val="F4F4F3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418876" y="3584197"/>
              <a:ext cx="442382" cy="408353"/>
            </a:xfrm>
            <a:prstGeom prst="rect">
              <a:avLst/>
            </a:prstGeom>
          </p:spPr>
        </p:pic>
        <p:sp>
          <p:nvSpPr>
            <p:cNvPr id="163" name="TextBox 162"/>
            <p:cNvSpPr txBox="1"/>
            <p:nvPr/>
          </p:nvSpPr>
          <p:spPr>
            <a:xfrm>
              <a:off x="7547892" y="1444778"/>
              <a:ext cx="21034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</a:rPr>
                <a:t>Re-use Model</a:t>
              </a:r>
            </a:p>
          </p:txBody>
        </p:sp>
        <p:sp>
          <p:nvSpPr>
            <p:cNvPr id="164" name="Oval 163"/>
            <p:cNvSpPr/>
            <p:nvPr/>
          </p:nvSpPr>
          <p:spPr>
            <a:xfrm>
              <a:off x="7331465" y="4045080"/>
              <a:ext cx="118717" cy="113961"/>
            </a:xfrm>
            <a:prstGeom prst="ellipse">
              <a:avLst/>
            </a:prstGeom>
            <a:gradFill>
              <a:gsLst>
                <a:gs pos="0">
                  <a:srgbClr val="DE8400"/>
                </a:gs>
                <a:gs pos="60000">
                  <a:schemeClr val="accent4"/>
                </a:gs>
                <a:gs pos="100000">
                  <a:schemeClr val="accent4"/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7331465" y="4267800"/>
              <a:ext cx="118717" cy="113961"/>
            </a:xfrm>
            <a:prstGeom prst="ellipse">
              <a:avLst/>
            </a:prstGeom>
            <a:gradFill>
              <a:gsLst>
                <a:gs pos="0">
                  <a:srgbClr val="DE8400"/>
                </a:gs>
                <a:gs pos="60000">
                  <a:schemeClr val="accent4"/>
                </a:gs>
                <a:gs pos="100000">
                  <a:schemeClr val="accent4"/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>
              <a:off x="7331465" y="4490520"/>
              <a:ext cx="118717" cy="113961"/>
            </a:xfrm>
            <a:prstGeom prst="ellipse">
              <a:avLst/>
            </a:prstGeom>
            <a:gradFill>
              <a:gsLst>
                <a:gs pos="0">
                  <a:srgbClr val="DE8400"/>
                </a:gs>
                <a:gs pos="60000">
                  <a:schemeClr val="accent4"/>
                </a:gs>
                <a:gs pos="100000">
                  <a:schemeClr val="accent4"/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7" name="Group 166"/>
            <p:cNvGrpSpPr/>
            <p:nvPr/>
          </p:nvGrpSpPr>
          <p:grpSpPr>
            <a:xfrm>
              <a:off x="9808477" y="4045080"/>
              <a:ext cx="124588" cy="559401"/>
              <a:chOff x="1979612" y="4116104"/>
              <a:chExt cx="124588" cy="559401"/>
            </a:xfrm>
          </p:grpSpPr>
          <p:sp>
            <p:nvSpPr>
              <p:cNvPr id="174" name="Oval 173"/>
              <p:cNvSpPr/>
              <p:nvPr/>
            </p:nvSpPr>
            <p:spPr>
              <a:xfrm>
                <a:off x="1979612" y="4116104"/>
                <a:ext cx="118717" cy="113961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1985483" y="4338824"/>
                <a:ext cx="118717" cy="113961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1985483" y="4561544"/>
                <a:ext cx="118717" cy="113961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68" name="Straight Arrow Connector 167"/>
            <p:cNvCxnSpPr/>
            <p:nvPr/>
          </p:nvCxnSpPr>
          <p:spPr>
            <a:xfrm>
              <a:off x="8940446" y="5018800"/>
              <a:ext cx="570075" cy="1588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/>
            <p:nvPr/>
          </p:nvCxnSpPr>
          <p:spPr>
            <a:xfrm>
              <a:off x="8940446" y="3653898"/>
              <a:ext cx="570075" cy="1588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/>
            <p:nvPr/>
          </p:nvCxnSpPr>
          <p:spPr>
            <a:xfrm>
              <a:off x="8940446" y="2815698"/>
              <a:ext cx="570075" cy="1588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>
            <a:xfrm>
              <a:off x="7786536" y="5007914"/>
              <a:ext cx="570075" cy="1588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/>
            <p:nvPr/>
          </p:nvCxnSpPr>
          <p:spPr>
            <a:xfrm>
              <a:off x="7786536" y="3643012"/>
              <a:ext cx="570075" cy="1588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/>
            <p:nvPr/>
          </p:nvCxnSpPr>
          <p:spPr>
            <a:xfrm>
              <a:off x="7786536" y="2804812"/>
              <a:ext cx="570075" cy="1588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FABRIC INTEGRATION FRAMEWORK</a:t>
            </a:r>
            <a:endParaRPr lang="en-US" dirty="0"/>
          </a:p>
        </p:txBody>
      </p:sp>
      <p:sp>
        <p:nvSpPr>
          <p:cNvPr id="177" name="TextBox 176"/>
          <p:cNvSpPr txBox="1"/>
          <p:nvPr/>
        </p:nvSpPr>
        <p:spPr>
          <a:xfrm>
            <a:off x="1758002" y="5640018"/>
            <a:ext cx="9034846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Merchant</a:t>
            </a:r>
            <a:r>
              <a:rPr lang="en-US" sz="2400" dirty="0" smtClean="0">
                <a:solidFill>
                  <a:schemeClr val="bg1"/>
                </a:solidFill>
              </a:rPr>
              <a:t>: easy adoption of new capabilities, low switching costs</a:t>
            </a:r>
          </a:p>
          <a:p>
            <a:r>
              <a:rPr lang="en-US" sz="2400" b="1" dirty="0" smtClean="0">
                <a:solidFill>
                  <a:schemeClr val="bg1"/>
                </a:solidFill>
              </a:rPr>
              <a:t>Developer</a:t>
            </a:r>
            <a:r>
              <a:rPr lang="en-US" sz="2400" dirty="0" smtClean="0">
                <a:solidFill>
                  <a:schemeClr val="bg1"/>
                </a:solidFill>
              </a:rPr>
              <a:t>: no barriers to entry, easy on-boarding of customers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07996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7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/>
          <p:cNvSpPr/>
          <p:nvPr/>
        </p:nvSpPr>
        <p:spPr>
          <a:xfrm>
            <a:off x="2248889" y="1714166"/>
            <a:ext cx="9400136" cy="1084144"/>
          </a:xfrm>
          <a:prstGeom prst="roundRect">
            <a:avLst>
              <a:gd name="adj" fmla="val 4746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/>
              </a:gs>
              <a:gs pos="97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69850" h="1905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252075" y="2956425"/>
            <a:ext cx="6390422" cy="1084144"/>
          </a:xfrm>
          <a:prstGeom prst="roundRect">
            <a:avLst>
              <a:gd name="adj" fmla="val 4746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/>
              </a:gs>
              <a:gs pos="97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69850" h="1905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2252074" y="4182004"/>
            <a:ext cx="9396953" cy="1084144"/>
          </a:xfrm>
          <a:prstGeom prst="roundRect">
            <a:avLst>
              <a:gd name="adj" fmla="val 4746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/>
              </a:gs>
              <a:gs pos="97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69850" h="1905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252074" y="5407582"/>
            <a:ext cx="9396953" cy="1084144"/>
          </a:xfrm>
          <a:prstGeom prst="roundRect">
            <a:avLst>
              <a:gd name="adj" fmla="val 4746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/>
              </a:gs>
              <a:gs pos="97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69850" h="1905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760886" y="2949879"/>
            <a:ext cx="2888139" cy="1084144"/>
          </a:xfrm>
          <a:prstGeom prst="roundRect">
            <a:avLst>
              <a:gd name="adj" fmla="val 4746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3000">
                <a:schemeClr val="bg1"/>
              </a:gs>
              <a:gs pos="97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69850" h="1905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3" name="Group 94"/>
          <p:cNvGrpSpPr/>
          <p:nvPr/>
        </p:nvGrpSpPr>
        <p:grpSpPr>
          <a:xfrm>
            <a:off x="2191075" y="4216866"/>
            <a:ext cx="9457952" cy="886393"/>
            <a:chOff x="2216076" y="2807700"/>
            <a:chExt cx="8208087" cy="1055637"/>
          </a:xfrm>
        </p:grpSpPr>
        <p:sp>
          <p:nvSpPr>
            <p:cNvPr id="98" name="Freeform 97"/>
            <p:cNvSpPr/>
            <p:nvPr/>
          </p:nvSpPr>
          <p:spPr>
            <a:xfrm>
              <a:off x="2266121" y="2936794"/>
              <a:ext cx="8158042" cy="915789"/>
            </a:xfrm>
            <a:custGeom>
              <a:avLst/>
              <a:gdLst>
                <a:gd name="connsiteX0" fmla="*/ 10758 w 8579603"/>
                <a:gd name="connsiteY0" fmla="*/ 64557 h 779740"/>
                <a:gd name="connsiteX1" fmla="*/ 2409713 w 8579603"/>
                <a:gd name="connsiteY1" fmla="*/ 527136 h 779740"/>
                <a:gd name="connsiteX2" fmla="*/ 5701553 w 8579603"/>
                <a:gd name="connsiteY2" fmla="*/ 21527 h 779740"/>
                <a:gd name="connsiteX3" fmla="*/ 8197327 w 8579603"/>
                <a:gd name="connsiteY3" fmla="*/ 322741 h 779740"/>
                <a:gd name="connsiteX4" fmla="*/ 8154297 w 8579603"/>
                <a:gd name="connsiteY4" fmla="*/ 774562 h 779740"/>
                <a:gd name="connsiteX5" fmla="*/ 4227756 w 8579603"/>
                <a:gd name="connsiteY5" fmla="*/ 12 h 779740"/>
                <a:gd name="connsiteX6" fmla="*/ 0 w 8579603"/>
                <a:gd name="connsiteY6" fmla="*/ 753047 h 779740"/>
                <a:gd name="connsiteX0" fmla="*/ 10758 w 8589709"/>
                <a:gd name="connsiteY0" fmla="*/ 182889 h 901843"/>
                <a:gd name="connsiteX1" fmla="*/ 2409713 w 8589709"/>
                <a:gd name="connsiteY1" fmla="*/ 645468 h 901843"/>
                <a:gd name="connsiteX2" fmla="*/ 5701553 w 8589709"/>
                <a:gd name="connsiteY2" fmla="*/ 139859 h 901843"/>
                <a:gd name="connsiteX3" fmla="*/ 8197327 w 8589709"/>
                <a:gd name="connsiteY3" fmla="*/ 441073 h 901843"/>
                <a:gd name="connsiteX4" fmla="*/ 8154297 w 8589709"/>
                <a:gd name="connsiteY4" fmla="*/ 892894 h 901843"/>
                <a:gd name="connsiteX5" fmla="*/ 4077148 w 8589709"/>
                <a:gd name="connsiteY5" fmla="*/ 10 h 901843"/>
                <a:gd name="connsiteX6" fmla="*/ 0 w 8589709"/>
                <a:gd name="connsiteY6" fmla="*/ 871379 h 901843"/>
                <a:gd name="connsiteX0" fmla="*/ 10758 w 8589709"/>
                <a:gd name="connsiteY0" fmla="*/ 182889 h 901843"/>
                <a:gd name="connsiteX1" fmla="*/ 2140772 w 8589709"/>
                <a:gd name="connsiteY1" fmla="*/ 796075 h 901843"/>
                <a:gd name="connsiteX2" fmla="*/ 5701553 w 8589709"/>
                <a:gd name="connsiteY2" fmla="*/ 139859 h 901843"/>
                <a:gd name="connsiteX3" fmla="*/ 8197327 w 8589709"/>
                <a:gd name="connsiteY3" fmla="*/ 441073 h 901843"/>
                <a:gd name="connsiteX4" fmla="*/ 8154297 w 8589709"/>
                <a:gd name="connsiteY4" fmla="*/ 892894 h 901843"/>
                <a:gd name="connsiteX5" fmla="*/ 4077148 w 8589709"/>
                <a:gd name="connsiteY5" fmla="*/ 10 h 901843"/>
                <a:gd name="connsiteX6" fmla="*/ 0 w 8589709"/>
                <a:gd name="connsiteY6" fmla="*/ 871379 h 901843"/>
                <a:gd name="connsiteX0" fmla="*/ 10758 w 8589709"/>
                <a:gd name="connsiteY0" fmla="*/ 182889 h 901843"/>
                <a:gd name="connsiteX1" fmla="*/ 2969111 w 8589709"/>
                <a:gd name="connsiteY1" fmla="*/ 656226 h 901843"/>
                <a:gd name="connsiteX2" fmla="*/ 5701553 w 8589709"/>
                <a:gd name="connsiteY2" fmla="*/ 139859 h 901843"/>
                <a:gd name="connsiteX3" fmla="*/ 8197327 w 8589709"/>
                <a:gd name="connsiteY3" fmla="*/ 441073 h 901843"/>
                <a:gd name="connsiteX4" fmla="*/ 8154297 w 8589709"/>
                <a:gd name="connsiteY4" fmla="*/ 892894 h 901843"/>
                <a:gd name="connsiteX5" fmla="*/ 4077148 w 8589709"/>
                <a:gd name="connsiteY5" fmla="*/ 10 h 901843"/>
                <a:gd name="connsiteX6" fmla="*/ 0 w 8589709"/>
                <a:gd name="connsiteY6" fmla="*/ 871379 h 901843"/>
                <a:gd name="connsiteX0" fmla="*/ 10758 w 8733192"/>
                <a:gd name="connsiteY0" fmla="*/ 182889 h 896102"/>
                <a:gd name="connsiteX1" fmla="*/ 2969111 w 8733192"/>
                <a:gd name="connsiteY1" fmla="*/ 656226 h 896102"/>
                <a:gd name="connsiteX2" fmla="*/ 5701553 w 8733192"/>
                <a:gd name="connsiteY2" fmla="*/ 139859 h 896102"/>
                <a:gd name="connsiteX3" fmla="*/ 8197327 w 8733192"/>
                <a:gd name="connsiteY3" fmla="*/ 441073 h 896102"/>
                <a:gd name="connsiteX4" fmla="*/ 8154297 w 8733192"/>
                <a:gd name="connsiteY4" fmla="*/ 892894 h 896102"/>
                <a:gd name="connsiteX5" fmla="*/ 4077148 w 8733192"/>
                <a:gd name="connsiteY5" fmla="*/ 10 h 896102"/>
                <a:gd name="connsiteX6" fmla="*/ 0 w 8733192"/>
                <a:gd name="connsiteY6" fmla="*/ 871379 h 896102"/>
                <a:gd name="connsiteX0" fmla="*/ 10758 w 8733192"/>
                <a:gd name="connsiteY0" fmla="*/ 182889 h 896102"/>
                <a:gd name="connsiteX1" fmla="*/ 2969111 w 8733192"/>
                <a:gd name="connsiteY1" fmla="*/ 656226 h 896102"/>
                <a:gd name="connsiteX2" fmla="*/ 5701553 w 8733192"/>
                <a:gd name="connsiteY2" fmla="*/ 139859 h 896102"/>
                <a:gd name="connsiteX3" fmla="*/ 8197327 w 8733192"/>
                <a:gd name="connsiteY3" fmla="*/ 441073 h 896102"/>
                <a:gd name="connsiteX4" fmla="*/ 8154297 w 8733192"/>
                <a:gd name="connsiteY4" fmla="*/ 892894 h 896102"/>
                <a:gd name="connsiteX5" fmla="*/ 4077148 w 8733192"/>
                <a:gd name="connsiteY5" fmla="*/ 10 h 896102"/>
                <a:gd name="connsiteX6" fmla="*/ 0 w 8733192"/>
                <a:gd name="connsiteY6" fmla="*/ 871379 h 896102"/>
                <a:gd name="connsiteX0" fmla="*/ 10758 w 8368131"/>
                <a:gd name="connsiteY0" fmla="*/ 182889 h 894732"/>
                <a:gd name="connsiteX1" fmla="*/ 2969111 w 8368131"/>
                <a:gd name="connsiteY1" fmla="*/ 656226 h 894732"/>
                <a:gd name="connsiteX2" fmla="*/ 5701553 w 8368131"/>
                <a:gd name="connsiteY2" fmla="*/ 139859 h 894732"/>
                <a:gd name="connsiteX3" fmla="*/ 8197327 w 8368131"/>
                <a:gd name="connsiteY3" fmla="*/ 441073 h 894732"/>
                <a:gd name="connsiteX4" fmla="*/ 8154297 w 8368131"/>
                <a:gd name="connsiteY4" fmla="*/ 892894 h 894732"/>
                <a:gd name="connsiteX5" fmla="*/ 4077148 w 8368131"/>
                <a:gd name="connsiteY5" fmla="*/ 10 h 894732"/>
                <a:gd name="connsiteX6" fmla="*/ 0 w 8368131"/>
                <a:gd name="connsiteY6" fmla="*/ 871379 h 894732"/>
                <a:gd name="connsiteX0" fmla="*/ 10758 w 8368131"/>
                <a:gd name="connsiteY0" fmla="*/ 182889 h 894732"/>
                <a:gd name="connsiteX1" fmla="*/ 2969111 w 8368131"/>
                <a:gd name="connsiteY1" fmla="*/ 656226 h 894732"/>
                <a:gd name="connsiteX2" fmla="*/ 5701553 w 8368131"/>
                <a:gd name="connsiteY2" fmla="*/ 139859 h 894732"/>
                <a:gd name="connsiteX3" fmla="*/ 8197327 w 8368131"/>
                <a:gd name="connsiteY3" fmla="*/ 441073 h 894732"/>
                <a:gd name="connsiteX4" fmla="*/ 8154297 w 8368131"/>
                <a:gd name="connsiteY4" fmla="*/ 892894 h 894732"/>
                <a:gd name="connsiteX5" fmla="*/ 4077148 w 8368131"/>
                <a:gd name="connsiteY5" fmla="*/ 10 h 894732"/>
                <a:gd name="connsiteX6" fmla="*/ 0 w 8368131"/>
                <a:gd name="connsiteY6" fmla="*/ 871379 h 894732"/>
                <a:gd name="connsiteX0" fmla="*/ 10758 w 8197327"/>
                <a:gd name="connsiteY0" fmla="*/ 182889 h 894299"/>
                <a:gd name="connsiteX1" fmla="*/ 2969111 w 8197327"/>
                <a:gd name="connsiteY1" fmla="*/ 656226 h 894299"/>
                <a:gd name="connsiteX2" fmla="*/ 5701553 w 8197327"/>
                <a:gd name="connsiteY2" fmla="*/ 139859 h 894299"/>
                <a:gd name="connsiteX3" fmla="*/ 8197327 w 8197327"/>
                <a:gd name="connsiteY3" fmla="*/ 441073 h 894299"/>
                <a:gd name="connsiteX4" fmla="*/ 8154297 w 8197327"/>
                <a:gd name="connsiteY4" fmla="*/ 892894 h 894299"/>
                <a:gd name="connsiteX5" fmla="*/ 4077148 w 8197327"/>
                <a:gd name="connsiteY5" fmla="*/ 10 h 894299"/>
                <a:gd name="connsiteX6" fmla="*/ 0 w 8197327"/>
                <a:gd name="connsiteY6" fmla="*/ 871379 h 894299"/>
                <a:gd name="connsiteX0" fmla="*/ 10758 w 8208086"/>
                <a:gd name="connsiteY0" fmla="*/ 182922 h 915789"/>
                <a:gd name="connsiteX1" fmla="*/ 2969111 w 8208086"/>
                <a:gd name="connsiteY1" fmla="*/ 656259 h 915789"/>
                <a:gd name="connsiteX2" fmla="*/ 5701553 w 8208086"/>
                <a:gd name="connsiteY2" fmla="*/ 139892 h 915789"/>
                <a:gd name="connsiteX3" fmla="*/ 8197327 w 8208086"/>
                <a:gd name="connsiteY3" fmla="*/ 441106 h 915789"/>
                <a:gd name="connsiteX4" fmla="*/ 8208086 w 8208086"/>
                <a:gd name="connsiteY4" fmla="*/ 914442 h 915789"/>
                <a:gd name="connsiteX5" fmla="*/ 4077148 w 8208086"/>
                <a:gd name="connsiteY5" fmla="*/ 43 h 915789"/>
                <a:gd name="connsiteX6" fmla="*/ 0 w 8208086"/>
                <a:gd name="connsiteY6" fmla="*/ 871412 h 915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8086" h="915789">
                  <a:moveTo>
                    <a:pt x="10758" y="182922"/>
                  </a:moveTo>
                  <a:cubicBezTo>
                    <a:pt x="736002" y="417797"/>
                    <a:pt x="2020645" y="663431"/>
                    <a:pt x="2969111" y="656259"/>
                  </a:cubicBezTo>
                  <a:cubicBezTo>
                    <a:pt x="3917577" y="649087"/>
                    <a:pt x="4830184" y="175751"/>
                    <a:pt x="5701553" y="139892"/>
                  </a:cubicBezTo>
                  <a:cubicBezTo>
                    <a:pt x="6572922" y="104033"/>
                    <a:pt x="7788536" y="315600"/>
                    <a:pt x="8197327" y="441106"/>
                  </a:cubicBezTo>
                  <a:cubicBezTo>
                    <a:pt x="8186569" y="448278"/>
                    <a:pt x="8206294" y="944922"/>
                    <a:pt x="8208086" y="914442"/>
                  </a:cubicBezTo>
                  <a:cubicBezTo>
                    <a:pt x="7177144" y="873204"/>
                    <a:pt x="5445162" y="7215"/>
                    <a:pt x="4077148" y="43"/>
                  </a:cubicBezTo>
                  <a:cubicBezTo>
                    <a:pt x="2709134" y="-7129"/>
                    <a:pt x="0" y="871412"/>
                    <a:pt x="0" y="871412"/>
                  </a:cubicBezTo>
                </a:path>
              </a:pathLst>
            </a:custGeom>
            <a:gradFill flip="none" rotWithShape="1">
              <a:gsLst>
                <a:gs pos="0">
                  <a:schemeClr val="accent5"/>
                </a:gs>
                <a:gs pos="100000">
                  <a:schemeClr val="accent5"/>
                </a:gs>
                <a:gs pos="41000">
                  <a:schemeClr val="accent5">
                    <a:lumMod val="60000"/>
                    <a:lumOff val="40000"/>
                  </a:schemeClr>
                </a:gs>
              </a:gsLst>
              <a:lin ang="0" scaled="1"/>
              <a:tileRect/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flipH="1" flipV="1">
              <a:off x="2216076" y="2807700"/>
              <a:ext cx="8208087" cy="915789"/>
            </a:xfrm>
            <a:custGeom>
              <a:avLst/>
              <a:gdLst>
                <a:gd name="connsiteX0" fmla="*/ 10758 w 8579603"/>
                <a:gd name="connsiteY0" fmla="*/ 64557 h 779740"/>
                <a:gd name="connsiteX1" fmla="*/ 2409713 w 8579603"/>
                <a:gd name="connsiteY1" fmla="*/ 527136 h 779740"/>
                <a:gd name="connsiteX2" fmla="*/ 5701553 w 8579603"/>
                <a:gd name="connsiteY2" fmla="*/ 21527 h 779740"/>
                <a:gd name="connsiteX3" fmla="*/ 8197327 w 8579603"/>
                <a:gd name="connsiteY3" fmla="*/ 322741 h 779740"/>
                <a:gd name="connsiteX4" fmla="*/ 8154297 w 8579603"/>
                <a:gd name="connsiteY4" fmla="*/ 774562 h 779740"/>
                <a:gd name="connsiteX5" fmla="*/ 4227756 w 8579603"/>
                <a:gd name="connsiteY5" fmla="*/ 12 h 779740"/>
                <a:gd name="connsiteX6" fmla="*/ 0 w 8579603"/>
                <a:gd name="connsiteY6" fmla="*/ 753047 h 779740"/>
                <a:gd name="connsiteX0" fmla="*/ 10758 w 8589709"/>
                <a:gd name="connsiteY0" fmla="*/ 182889 h 901843"/>
                <a:gd name="connsiteX1" fmla="*/ 2409713 w 8589709"/>
                <a:gd name="connsiteY1" fmla="*/ 645468 h 901843"/>
                <a:gd name="connsiteX2" fmla="*/ 5701553 w 8589709"/>
                <a:gd name="connsiteY2" fmla="*/ 139859 h 901843"/>
                <a:gd name="connsiteX3" fmla="*/ 8197327 w 8589709"/>
                <a:gd name="connsiteY3" fmla="*/ 441073 h 901843"/>
                <a:gd name="connsiteX4" fmla="*/ 8154297 w 8589709"/>
                <a:gd name="connsiteY4" fmla="*/ 892894 h 901843"/>
                <a:gd name="connsiteX5" fmla="*/ 4077148 w 8589709"/>
                <a:gd name="connsiteY5" fmla="*/ 10 h 901843"/>
                <a:gd name="connsiteX6" fmla="*/ 0 w 8589709"/>
                <a:gd name="connsiteY6" fmla="*/ 871379 h 901843"/>
                <a:gd name="connsiteX0" fmla="*/ 10758 w 8589709"/>
                <a:gd name="connsiteY0" fmla="*/ 182889 h 901843"/>
                <a:gd name="connsiteX1" fmla="*/ 2140772 w 8589709"/>
                <a:gd name="connsiteY1" fmla="*/ 796075 h 901843"/>
                <a:gd name="connsiteX2" fmla="*/ 5701553 w 8589709"/>
                <a:gd name="connsiteY2" fmla="*/ 139859 h 901843"/>
                <a:gd name="connsiteX3" fmla="*/ 8197327 w 8589709"/>
                <a:gd name="connsiteY3" fmla="*/ 441073 h 901843"/>
                <a:gd name="connsiteX4" fmla="*/ 8154297 w 8589709"/>
                <a:gd name="connsiteY4" fmla="*/ 892894 h 901843"/>
                <a:gd name="connsiteX5" fmla="*/ 4077148 w 8589709"/>
                <a:gd name="connsiteY5" fmla="*/ 10 h 901843"/>
                <a:gd name="connsiteX6" fmla="*/ 0 w 8589709"/>
                <a:gd name="connsiteY6" fmla="*/ 871379 h 901843"/>
                <a:gd name="connsiteX0" fmla="*/ 10758 w 8589709"/>
                <a:gd name="connsiteY0" fmla="*/ 182889 h 901843"/>
                <a:gd name="connsiteX1" fmla="*/ 2969111 w 8589709"/>
                <a:gd name="connsiteY1" fmla="*/ 656226 h 901843"/>
                <a:gd name="connsiteX2" fmla="*/ 5701553 w 8589709"/>
                <a:gd name="connsiteY2" fmla="*/ 139859 h 901843"/>
                <a:gd name="connsiteX3" fmla="*/ 8197327 w 8589709"/>
                <a:gd name="connsiteY3" fmla="*/ 441073 h 901843"/>
                <a:gd name="connsiteX4" fmla="*/ 8154297 w 8589709"/>
                <a:gd name="connsiteY4" fmla="*/ 892894 h 901843"/>
                <a:gd name="connsiteX5" fmla="*/ 4077148 w 8589709"/>
                <a:gd name="connsiteY5" fmla="*/ 10 h 901843"/>
                <a:gd name="connsiteX6" fmla="*/ 0 w 8589709"/>
                <a:gd name="connsiteY6" fmla="*/ 871379 h 901843"/>
                <a:gd name="connsiteX0" fmla="*/ 10758 w 8733192"/>
                <a:gd name="connsiteY0" fmla="*/ 182889 h 896102"/>
                <a:gd name="connsiteX1" fmla="*/ 2969111 w 8733192"/>
                <a:gd name="connsiteY1" fmla="*/ 656226 h 896102"/>
                <a:gd name="connsiteX2" fmla="*/ 5701553 w 8733192"/>
                <a:gd name="connsiteY2" fmla="*/ 139859 h 896102"/>
                <a:gd name="connsiteX3" fmla="*/ 8197327 w 8733192"/>
                <a:gd name="connsiteY3" fmla="*/ 441073 h 896102"/>
                <a:gd name="connsiteX4" fmla="*/ 8154297 w 8733192"/>
                <a:gd name="connsiteY4" fmla="*/ 892894 h 896102"/>
                <a:gd name="connsiteX5" fmla="*/ 4077148 w 8733192"/>
                <a:gd name="connsiteY5" fmla="*/ 10 h 896102"/>
                <a:gd name="connsiteX6" fmla="*/ 0 w 8733192"/>
                <a:gd name="connsiteY6" fmla="*/ 871379 h 896102"/>
                <a:gd name="connsiteX0" fmla="*/ 10758 w 8733192"/>
                <a:gd name="connsiteY0" fmla="*/ 182889 h 896102"/>
                <a:gd name="connsiteX1" fmla="*/ 2969111 w 8733192"/>
                <a:gd name="connsiteY1" fmla="*/ 656226 h 896102"/>
                <a:gd name="connsiteX2" fmla="*/ 5701553 w 8733192"/>
                <a:gd name="connsiteY2" fmla="*/ 139859 h 896102"/>
                <a:gd name="connsiteX3" fmla="*/ 8197327 w 8733192"/>
                <a:gd name="connsiteY3" fmla="*/ 441073 h 896102"/>
                <a:gd name="connsiteX4" fmla="*/ 8154297 w 8733192"/>
                <a:gd name="connsiteY4" fmla="*/ 892894 h 896102"/>
                <a:gd name="connsiteX5" fmla="*/ 4077148 w 8733192"/>
                <a:gd name="connsiteY5" fmla="*/ 10 h 896102"/>
                <a:gd name="connsiteX6" fmla="*/ 0 w 8733192"/>
                <a:gd name="connsiteY6" fmla="*/ 871379 h 896102"/>
                <a:gd name="connsiteX0" fmla="*/ 10758 w 8368131"/>
                <a:gd name="connsiteY0" fmla="*/ 182889 h 894732"/>
                <a:gd name="connsiteX1" fmla="*/ 2969111 w 8368131"/>
                <a:gd name="connsiteY1" fmla="*/ 656226 h 894732"/>
                <a:gd name="connsiteX2" fmla="*/ 5701553 w 8368131"/>
                <a:gd name="connsiteY2" fmla="*/ 139859 h 894732"/>
                <a:gd name="connsiteX3" fmla="*/ 8197327 w 8368131"/>
                <a:gd name="connsiteY3" fmla="*/ 441073 h 894732"/>
                <a:gd name="connsiteX4" fmla="*/ 8154297 w 8368131"/>
                <a:gd name="connsiteY4" fmla="*/ 892894 h 894732"/>
                <a:gd name="connsiteX5" fmla="*/ 4077148 w 8368131"/>
                <a:gd name="connsiteY5" fmla="*/ 10 h 894732"/>
                <a:gd name="connsiteX6" fmla="*/ 0 w 8368131"/>
                <a:gd name="connsiteY6" fmla="*/ 871379 h 894732"/>
                <a:gd name="connsiteX0" fmla="*/ 10758 w 8368131"/>
                <a:gd name="connsiteY0" fmla="*/ 182889 h 894732"/>
                <a:gd name="connsiteX1" fmla="*/ 2969111 w 8368131"/>
                <a:gd name="connsiteY1" fmla="*/ 656226 h 894732"/>
                <a:gd name="connsiteX2" fmla="*/ 5701553 w 8368131"/>
                <a:gd name="connsiteY2" fmla="*/ 139859 h 894732"/>
                <a:gd name="connsiteX3" fmla="*/ 8197327 w 8368131"/>
                <a:gd name="connsiteY3" fmla="*/ 441073 h 894732"/>
                <a:gd name="connsiteX4" fmla="*/ 8154297 w 8368131"/>
                <a:gd name="connsiteY4" fmla="*/ 892894 h 894732"/>
                <a:gd name="connsiteX5" fmla="*/ 4077148 w 8368131"/>
                <a:gd name="connsiteY5" fmla="*/ 10 h 894732"/>
                <a:gd name="connsiteX6" fmla="*/ 0 w 8368131"/>
                <a:gd name="connsiteY6" fmla="*/ 871379 h 894732"/>
                <a:gd name="connsiteX0" fmla="*/ 10758 w 8197327"/>
                <a:gd name="connsiteY0" fmla="*/ 182889 h 894299"/>
                <a:gd name="connsiteX1" fmla="*/ 2969111 w 8197327"/>
                <a:gd name="connsiteY1" fmla="*/ 656226 h 894299"/>
                <a:gd name="connsiteX2" fmla="*/ 5701553 w 8197327"/>
                <a:gd name="connsiteY2" fmla="*/ 139859 h 894299"/>
                <a:gd name="connsiteX3" fmla="*/ 8197327 w 8197327"/>
                <a:gd name="connsiteY3" fmla="*/ 441073 h 894299"/>
                <a:gd name="connsiteX4" fmla="*/ 8154297 w 8197327"/>
                <a:gd name="connsiteY4" fmla="*/ 892894 h 894299"/>
                <a:gd name="connsiteX5" fmla="*/ 4077148 w 8197327"/>
                <a:gd name="connsiteY5" fmla="*/ 10 h 894299"/>
                <a:gd name="connsiteX6" fmla="*/ 0 w 8197327"/>
                <a:gd name="connsiteY6" fmla="*/ 871379 h 894299"/>
                <a:gd name="connsiteX0" fmla="*/ 10758 w 8208086"/>
                <a:gd name="connsiteY0" fmla="*/ 182922 h 915789"/>
                <a:gd name="connsiteX1" fmla="*/ 2969111 w 8208086"/>
                <a:gd name="connsiteY1" fmla="*/ 656259 h 915789"/>
                <a:gd name="connsiteX2" fmla="*/ 5701553 w 8208086"/>
                <a:gd name="connsiteY2" fmla="*/ 139892 h 915789"/>
                <a:gd name="connsiteX3" fmla="*/ 8197327 w 8208086"/>
                <a:gd name="connsiteY3" fmla="*/ 441106 h 915789"/>
                <a:gd name="connsiteX4" fmla="*/ 8208086 w 8208086"/>
                <a:gd name="connsiteY4" fmla="*/ 914442 h 915789"/>
                <a:gd name="connsiteX5" fmla="*/ 4077148 w 8208086"/>
                <a:gd name="connsiteY5" fmla="*/ 43 h 915789"/>
                <a:gd name="connsiteX6" fmla="*/ 0 w 8208086"/>
                <a:gd name="connsiteY6" fmla="*/ 871412 h 915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8086" h="915789">
                  <a:moveTo>
                    <a:pt x="10758" y="182922"/>
                  </a:moveTo>
                  <a:cubicBezTo>
                    <a:pt x="736002" y="417797"/>
                    <a:pt x="2020645" y="663431"/>
                    <a:pt x="2969111" y="656259"/>
                  </a:cubicBezTo>
                  <a:cubicBezTo>
                    <a:pt x="3917577" y="649087"/>
                    <a:pt x="4830184" y="175751"/>
                    <a:pt x="5701553" y="139892"/>
                  </a:cubicBezTo>
                  <a:cubicBezTo>
                    <a:pt x="6572922" y="104033"/>
                    <a:pt x="7788536" y="315600"/>
                    <a:pt x="8197327" y="441106"/>
                  </a:cubicBezTo>
                  <a:cubicBezTo>
                    <a:pt x="8186569" y="448278"/>
                    <a:pt x="8206294" y="944922"/>
                    <a:pt x="8208086" y="914442"/>
                  </a:cubicBezTo>
                  <a:cubicBezTo>
                    <a:pt x="7177144" y="873204"/>
                    <a:pt x="5445162" y="7215"/>
                    <a:pt x="4077148" y="43"/>
                  </a:cubicBezTo>
                  <a:cubicBezTo>
                    <a:pt x="2709134" y="-7129"/>
                    <a:pt x="0" y="871412"/>
                    <a:pt x="0" y="871412"/>
                  </a:cubicBezTo>
                </a:path>
              </a:pathLst>
            </a:custGeom>
            <a:gradFill flip="none" rotWithShape="1">
              <a:gsLst>
                <a:gs pos="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  <a:gs pos="41000">
                  <a:schemeClr val="accent5">
                    <a:alpha val="21000"/>
                  </a:schemeClr>
                </a:gs>
              </a:gsLst>
              <a:lin ang="0" scaled="1"/>
              <a:tileRect/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flipH="1">
              <a:off x="2269013" y="2947548"/>
              <a:ext cx="8155148" cy="915789"/>
            </a:xfrm>
            <a:custGeom>
              <a:avLst/>
              <a:gdLst>
                <a:gd name="connsiteX0" fmla="*/ 10758 w 8579603"/>
                <a:gd name="connsiteY0" fmla="*/ 64557 h 779740"/>
                <a:gd name="connsiteX1" fmla="*/ 2409713 w 8579603"/>
                <a:gd name="connsiteY1" fmla="*/ 527136 h 779740"/>
                <a:gd name="connsiteX2" fmla="*/ 5701553 w 8579603"/>
                <a:gd name="connsiteY2" fmla="*/ 21527 h 779740"/>
                <a:gd name="connsiteX3" fmla="*/ 8197327 w 8579603"/>
                <a:gd name="connsiteY3" fmla="*/ 322741 h 779740"/>
                <a:gd name="connsiteX4" fmla="*/ 8154297 w 8579603"/>
                <a:gd name="connsiteY4" fmla="*/ 774562 h 779740"/>
                <a:gd name="connsiteX5" fmla="*/ 4227756 w 8579603"/>
                <a:gd name="connsiteY5" fmla="*/ 12 h 779740"/>
                <a:gd name="connsiteX6" fmla="*/ 0 w 8579603"/>
                <a:gd name="connsiteY6" fmla="*/ 753047 h 779740"/>
                <a:gd name="connsiteX0" fmla="*/ 10758 w 8589709"/>
                <a:gd name="connsiteY0" fmla="*/ 182889 h 901843"/>
                <a:gd name="connsiteX1" fmla="*/ 2409713 w 8589709"/>
                <a:gd name="connsiteY1" fmla="*/ 645468 h 901843"/>
                <a:gd name="connsiteX2" fmla="*/ 5701553 w 8589709"/>
                <a:gd name="connsiteY2" fmla="*/ 139859 h 901843"/>
                <a:gd name="connsiteX3" fmla="*/ 8197327 w 8589709"/>
                <a:gd name="connsiteY3" fmla="*/ 441073 h 901843"/>
                <a:gd name="connsiteX4" fmla="*/ 8154297 w 8589709"/>
                <a:gd name="connsiteY4" fmla="*/ 892894 h 901843"/>
                <a:gd name="connsiteX5" fmla="*/ 4077148 w 8589709"/>
                <a:gd name="connsiteY5" fmla="*/ 10 h 901843"/>
                <a:gd name="connsiteX6" fmla="*/ 0 w 8589709"/>
                <a:gd name="connsiteY6" fmla="*/ 871379 h 901843"/>
                <a:gd name="connsiteX0" fmla="*/ 10758 w 8589709"/>
                <a:gd name="connsiteY0" fmla="*/ 182889 h 901843"/>
                <a:gd name="connsiteX1" fmla="*/ 2140772 w 8589709"/>
                <a:gd name="connsiteY1" fmla="*/ 796075 h 901843"/>
                <a:gd name="connsiteX2" fmla="*/ 5701553 w 8589709"/>
                <a:gd name="connsiteY2" fmla="*/ 139859 h 901843"/>
                <a:gd name="connsiteX3" fmla="*/ 8197327 w 8589709"/>
                <a:gd name="connsiteY3" fmla="*/ 441073 h 901843"/>
                <a:gd name="connsiteX4" fmla="*/ 8154297 w 8589709"/>
                <a:gd name="connsiteY4" fmla="*/ 892894 h 901843"/>
                <a:gd name="connsiteX5" fmla="*/ 4077148 w 8589709"/>
                <a:gd name="connsiteY5" fmla="*/ 10 h 901843"/>
                <a:gd name="connsiteX6" fmla="*/ 0 w 8589709"/>
                <a:gd name="connsiteY6" fmla="*/ 871379 h 901843"/>
                <a:gd name="connsiteX0" fmla="*/ 10758 w 8589709"/>
                <a:gd name="connsiteY0" fmla="*/ 182889 h 901843"/>
                <a:gd name="connsiteX1" fmla="*/ 2969111 w 8589709"/>
                <a:gd name="connsiteY1" fmla="*/ 656226 h 901843"/>
                <a:gd name="connsiteX2" fmla="*/ 5701553 w 8589709"/>
                <a:gd name="connsiteY2" fmla="*/ 139859 h 901843"/>
                <a:gd name="connsiteX3" fmla="*/ 8197327 w 8589709"/>
                <a:gd name="connsiteY3" fmla="*/ 441073 h 901843"/>
                <a:gd name="connsiteX4" fmla="*/ 8154297 w 8589709"/>
                <a:gd name="connsiteY4" fmla="*/ 892894 h 901843"/>
                <a:gd name="connsiteX5" fmla="*/ 4077148 w 8589709"/>
                <a:gd name="connsiteY5" fmla="*/ 10 h 901843"/>
                <a:gd name="connsiteX6" fmla="*/ 0 w 8589709"/>
                <a:gd name="connsiteY6" fmla="*/ 871379 h 901843"/>
                <a:gd name="connsiteX0" fmla="*/ 10758 w 8733192"/>
                <a:gd name="connsiteY0" fmla="*/ 182889 h 896102"/>
                <a:gd name="connsiteX1" fmla="*/ 2969111 w 8733192"/>
                <a:gd name="connsiteY1" fmla="*/ 656226 h 896102"/>
                <a:gd name="connsiteX2" fmla="*/ 5701553 w 8733192"/>
                <a:gd name="connsiteY2" fmla="*/ 139859 h 896102"/>
                <a:gd name="connsiteX3" fmla="*/ 8197327 w 8733192"/>
                <a:gd name="connsiteY3" fmla="*/ 441073 h 896102"/>
                <a:gd name="connsiteX4" fmla="*/ 8154297 w 8733192"/>
                <a:gd name="connsiteY4" fmla="*/ 892894 h 896102"/>
                <a:gd name="connsiteX5" fmla="*/ 4077148 w 8733192"/>
                <a:gd name="connsiteY5" fmla="*/ 10 h 896102"/>
                <a:gd name="connsiteX6" fmla="*/ 0 w 8733192"/>
                <a:gd name="connsiteY6" fmla="*/ 871379 h 896102"/>
                <a:gd name="connsiteX0" fmla="*/ 10758 w 8733192"/>
                <a:gd name="connsiteY0" fmla="*/ 182889 h 896102"/>
                <a:gd name="connsiteX1" fmla="*/ 2969111 w 8733192"/>
                <a:gd name="connsiteY1" fmla="*/ 656226 h 896102"/>
                <a:gd name="connsiteX2" fmla="*/ 5701553 w 8733192"/>
                <a:gd name="connsiteY2" fmla="*/ 139859 h 896102"/>
                <a:gd name="connsiteX3" fmla="*/ 8197327 w 8733192"/>
                <a:gd name="connsiteY3" fmla="*/ 441073 h 896102"/>
                <a:gd name="connsiteX4" fmla="*/ 8154297 w 8733192"/>
                <a:gd name="connsiteY4" fmla="*/ 892894 h 896102"/>
                <a:gd name="connsiteX5" fmla="*/ 4077148 w 8733192"/>
                <a:gd name="connsiteY5" fmla="*/ 10 h 896102"/>
                <a:gd name="connsiteX6" fmla="*/ 0 w 8733192"/>
                <a:gd name="connsiteY6" fmla="*/ 871379 h 896102"/>
                <a:gd name="connsiteX0" fmla="*/ 10758 w 8368131"/>
                <a:gd name="connsiteY0" fmla="*/ 182889 h 894732"/>
                <a:gd name="connsiteX1" fmla="*/ 2969111 w 8368131"/>
                <a:gd name="connsiteY1" fmla="*/ 656226 h 894732"/>
                <a:gd name="connsiteX2" fmla="*/ 5701553 w 8368131"/>
                <a:gd name="connsiteY2" fmla="*/ 139859 h 894732"/>
                <a:gd name="connsiteX3" fmla="*/ 8197327 w 8368131"/>
                <a:gd name="connsiteY3" fmla="*/ 441073 h 894732"/>
                <a:gd name="connsiteX4" fmla="*/ 8154297 w 8368131"/>
                <a:gd name="connsiteY4" fmla="*/ 892894 h 894732"/>
                <a:gd name="connsiteX5" fmla="*/ 4077148 w 8368131"/>
                <a:gd name="connsiteY5" fmla="*/ 10 h 894732"/>
                <a:gd name="connsiteX6" fmla="*/ 0 w 8368131"/>
                <a:gd name="connsiteY6" fmla="*/ 871379 h 894732"/>
                <a:gd name="connsiteX0" fmla="*/ 10758 w 8368131"/>
                <a:gd name="connsiteY0" fmla="*/ 182889 h 894732"/>
                <a:gd name="connsiteX1" fmla="*/ 2969111 w 8368131"/>
                <a:gd name="connsiteY1" fmla="*/ 656226 h 894732"/>
                <a:gd name="connsiteX2" fmla="*/ 5701553 w 8368131"/>
                <a:gd name="connsiteY2" fmla="*/ 139859 h 894732"/>
                <a:gd name="connsiteX3" fmla="*/ 8197327 w 8368131"/>
                <a:gd name="connsiteY3" fmla="*/ 441073 h 894732"/>
                <a:gd name="connsiteX4" fmla="*/ 8154297 w 8368131"/>
                <a:gd name="connsiteY4" fmla="*/ 892894 h 894732"/>
                <a:gd name="connsiteX5" fmla="*/ 4077148 w 8368131"/>
                <a:gd name="connsiteY5" fmla="*/ 10 h 894732"/>
                <a:gd name="connsiteX6" fmla="*/ 0 w 8368131"/>
                <a:gd name="connsiteY6" fmla="*/ 871379 h 894732"/>
                <a:gd name="connsiteX0" fmla="*/ 10758 w 8197327"/>
                <a:gd name="connsiteY0" fmla="*/ 182889 h 894299"/>
                <a:gd name="connsiteX1" fmla="*/ 2969111 w 8197327"/>
                <a:gd name="connsiteY1" fmla="*/ 656226 h 894299"/>
                <a:gd name="connsiteX2" fmla="*/ 5701553 w 8197327"/>
                <a:gd name="connsiteY2" fmla="*/ 139859 h 894299"/>
                <a:gd name="connsiteX3" fmla="*/ 8197327 w 8197327"/>
                <a:gd name="connsiteY3" fmla="*/ 441073 h 894299"/>
                <a:gd name="connsiteX4" fmla="*/ 8154297 w 8197327"/>
                <a:gd name="connsiteY4" fmla="*/ 892894 h 894299"/>
                <a:gd name="connsiteX5" fmla="*/ 4077148 w 8197327"/>
                <a:gd name="connsiteY5" fmla="*/ 10 h 894299"/>
                <a:gd name="connsiteX6" fmla="*/ 0 w 8197327"/>
                <a:gd name="connsiteY6" fmla="*/ 871379 h 894299"/>
                <a:gd name="connsiteX0" fmla="*/ 10758 w 8208086"/>
                <a:gd name="connsiteY0" fmla="*/ 182922 h 915789"/>
                <a:gd name="connsiteX1" fmla="*/ 2969111 w 8208086"/>
                <a:gd name="connsiteY1" fmla="*/ 656259 h 915789"/>
                <a:gd name="connsiteX2" fmla="*/ 5701553 w 8208086"/>
                <a:gd name="connsiteY2" fmla="*/ 139892 h 915789"/>
                <a:gd name="connsiteX3" fmla="*/ 8197327 w 8208086"/>
                <a:gd name="connsiteY3" fmla="*/ 441106 h 915789"/>
                <a:gd name="connsiteX4" fmla="*/ 8208086 w 8208086"/>
                <a:gd name="connsiteY4" fmla="*/ 914442 h 915789"/>
                <a:gd name="connsiteX5" fmla="*/ 4077148 w 8208086"/>
                <a:gd name="connsiteY5" fmla="*/ 43 h 915789"/>
                <a:gd name="connsiteX6" fmla="*/ 0 w 8208086"/>
                <a:gd name="connsiteY6" fmla="*/ 871412 h 915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8086" h="915789">
                  <a:moveTo>
                    <a:pt x="10758" y="182922"/>
                  </a:moveTo>
                  <a:cubicBezTo>
                    <a:pt x="736002" y="417797"/>
                    <a:pt x="2020645" y="663431"/>
                    <a:pt x="2969111" y="656259"/>
                  </a:cubicBezTo>
                  <a:cubicBezTo>
                    <a:pt x="3917577" y="649087"/>
                    <a:pt x="4830184" y="175751"/>
                    <a:pt x="5701553" y="139892"/>
                  </a:cubicBezTo>
                  <a:cubicBezTo>
                    <a:pt x="6572922" y="104033"/>
                    <a:pt x="7788536" y="315600"/>
                    <a:pt x="8197327" y="441106"/>
                  </a:cubicBezTo>
                  <a:cubicBezTo>
                    <a:pt x="8186569" y="448278"/>
                    <a:pt x="8206294" y="944922"/>
                    <a:pt x="8208086" y="914442"/>
                  </a:cubicBezTo>
                  <a:cubicBezTo>
                    <a:pt x="7177144" y="873204"/>
                    <a:pt x="5445162" y="7215"/>
                    <a:pt x="4077148" y="43"/>
                  </a:cubicBezTo>
                  <a:cubicBezTo>
                    <a:pt x="2709134" y="-7129"/>
                    <a:pt x="0" y="871412"/>
                    <a:pt x="0" y="871412"/>
                  </a:cubicBezTo>
                </a:path>
              </a:pathLst>
            </a:custGeom>
            <a:gradFill flip="none" rotWithShape="1">
              <a:gsLst>
                <a:gs pos="0">
                  <a:schemeClr val="accent5">
                    <a:alpha val="0"/>
                  </a:schemeClr>
                </a:gs>
                <a:gs pos="100000">
                  <a:schemeClr val="accent5">
                    <a:alpha val="0"/>
                  </a:schemeClr>
                </a:gs>
                <a:gs pos="41000">
                  <a:schemeClr val="accent5">
                    <a:alpha val="21000"/>
                  </a:schemeClr>
                </a:gs>
              </a:gsLst>
              <a:lin ang="0" scaled="1"/>
              <a:tileRect/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ONE-STOP SHOP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670403" y="3232631"/>
            <a:ext cx="1467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Merchant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Products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38781" y="4416770"/>
            <a:ext cx="13992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Platform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Products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58368" y="5686761"/>
            <a:ext cx="1779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Capabilities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4691855" y="4371294"/>
            <a:ext cx="4270894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ln w="1905"/>
                <a:solidFill>
                  <a:schemeClr val="bg1"/>
                </a:solidFill>
                <a:effectLst>
                  <a:glow rad="101600">
                    <a:schemeClr val="tx2">
                      <a:lumMod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X.commerce</a:t>
            </a:r>
            <a:r>
              <a:rPr lang="en-US" sz="2800" b="1" dirty="0" smtClean="0">
                <a:ln w="1905"/>
                <a:solidFill>
                  <a:schemeClr val="bg1"/>
                </a:solidFill>
                <a:effectLst>
                  <a:glow rad="101600">
                    <a:schemeClr val="tx2">
                      <a:lumMod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Fabric</a:t>
            </a:r>
            <a:endParaRPr lang="en-US" sz="2800" b="1" dirty="0">
              <a:ln w="1905"/>
              <a:solidFill>
                <a:schemeClr val="bg1"/>
              </a:solidFill>
              <a:effectLst>
                <a:glow rad="101600">
                  <a:schemeClr val="tx2">
                    <a:lumMod val="50000"/>
                    <a:alpha val="2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351727" y="3231736"/>
            <a:ext cx="1960858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5"/>
                </a:solidFill>
              </a:rPr>
              <a:t>Your Apps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361736" y="3217640"/>
            <a:ext cx="199503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5"/>
                </a:solidFill>
              </a:rPr>
              <a:t>Your Carts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7756210" y="5664102"/>
            <a:ext cx="352928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5"/>
                </a:solidFill>
              </a:rPr>
              <a:t>Your Capabilities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pic>
        <p:nvPicPr>
          <p:cNvPr id="2050" name="Picture 2" descr="\\psf\Home\Graphic Tank\GSI_Logo_2009_CMYK-VECTO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5640" y="3297870"/>
            <a:ext cx="1990658" cy="407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http://www.iship.com/trackit/img/iShipInc.g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56764" y="5519482"/>
            <a:ext cx="1135943" cy="443236"/>
          </a:xfrm>
          <a:prstGeom prst="rect">
            <a:avLst/>
          </a:prstGeom>
          <a:noFill/>
          <a:effectLst>
            <a:softEdge rad="0"/>
          </a:effectLst>
        </p:spPr>
      </p:pic>
      <p:pic>
        <p:nvPicPr>
          <p:cNvPr id="45" name="Picture 5" descr="\\psf\Home\Desktop\Where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24726" y="5946533"/>
            <a:ext cx="1026393" cy="37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\\psf\Home\Desktop\WLW-0fada1fcd5e2_A330-MiloHomeLogo_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24267" y="5904799"/>
            <a:ext cx="840661" cy="47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7" descr="\\psf\Home\Desktop\ebay-logo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7" t="22579" r="14827" b="15532"/>
          <a:stretch/>
        </p:blipFill>
        <p:spPr bwMode="auto">
          <a:xfrm>
            <a:off x="2531333" y="5540238"/>
            <a:ext cx="833595" cy="38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8" descr="\\psf\Home\Desktop\eDialog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820" y="5998353"/>
            <a:ext cx="1144858" cy="30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9" descr="\\psf\Home\Desktop\Zong_Logo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836" y="5978897"/>
            <a:ext cx="843091" cy="36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1" descr="\\psf\Home\Desktop\new-PP-logo-hi-res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689" y="5629548"/>
            <a:ext cx="1021189" cy="28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3" descr="\\psf\Home\Dolphin\6016 eBay Calendar\6016\M_logo_jpg\MagentoLogoTagline_official_Horizontal_600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382" y="3202140"/>
            <a:ext cx="1545805" cy="57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529889" y="1840186"/>
            <a:ext cx="16081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Consumer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Products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104547" y="2008324"/>
            <a:ext cx="616374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5"/>
                </a:solidFill>
              </a:rPr>
              <a:t>Your Consumer Services and Apps</a:t>
            </a:r>
            <a:endParaRPr lang="en-US" sz="2800" b="1" dirty="0">
              <a:solidFill>
                <a:schemeClr val="accent5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4998059" y="1985486"/>
            <a:ext cx="6287985" cy="590448"/>
          </a:xfrm>
          <a:prstGeom prst="roundRect">
            <a:avLst>
              <a:gd name="adj" fmla="val 16838"/>
            </a:avLst>
          </a:prstGeom>
          <a:noFill/>
          <a:ln w="41275">
            <a:solidFill>
              <a:srgbClr val="FF9D0D"/>
            </a:solidFill>
          </a:ln>
          <a:effectLst>
            <a:glow rad="76200">
              <a:schemeClr val="accent4">
                <a:alpha val="5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6329780" y="3200400"/>
            <a:ext cx="2068496" cy="590448"/>
          </a:xfrm>
          <a:prstGeom prst="roundRect">
            <a:avLst>
              <a:gd name="adj" fmla="val 16838"/>
            </a:avLst>
          </a:prstGeom>
          <a:noFill/>
          <a:ln w="41275">
            <a:solidFill>
              <a:srgbClr val="FF9D0D"/>
            </a:solidFill>
          </a:ln>
          <a:effectLst>
            <a:glow rad="76200">
              <a:schemeClr val="accent4">
                <a:alpha val="5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9236368" y="3200400"/>
            <a:ext cx="2068496" cy="590448"/>
          </a:xfrm>
          <a:prstGeom prst="roundRect">
            <a:avLst>
              <a:gd name="adj" fmla="val 16838"/>
            </a:avLst>
          </a:prstGeom>
          <a:noFill/>
          <a:ln w="41275">
            <a:solidFill>
              <a:srgbClr val="FF9D0D"/>
            </a:solidFill>
          </a:ln>
          <a:effectLst>
            <a:glow rad="76200">
              <a:schemeClr val="accent4">
                <a:alpha val="5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/>
          <p:cNvSpPr/>
          <p:nvPr/>
        </p:nvSpPr>
        <p:spPr>
          <a:xfrm>
            <a:off x="7695295" y="5645187"/>
            <a:ext cx="3660893" cy="590448"/>
          </a:xfrm>
          <a:prstGeom prst="roundRect">
            <a:avLst>
              <a:gd name="adj" fmla="val 16838"/>
            </a:avLst>
          </a:prstGeom>
          <a:noFill/>
          <a:ln w="41275">
            <a:solidFill>
              <a:srgbClr val="FF9D0D"/>
            </a:solidFill>
          </a:ln>
          <a:effectLst>
            <a:glow rad="76200">
              <a:schemeClr val="accent4">
                <a:alpha val="5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\\psf\Host\Users\eric\Graphic Tank\PayPalAccess_RGB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416" y="1952635"/>
            <a:ext cx="2118719" cy="29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2" descr="\\psf\Home\Desktop\6a00e55225079e8834013480aa358b970c-pi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889" y="2349485"/>
            <a:ext cx="1216633" cy="32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32582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3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1" grpId="0" animBg="1"/>
      <p:bldP spid="42" grpId="0" animBg="1"/>
      <p:bldP spid="43" grpId="0" animBg="1"/>
      <p:bldP spid="40" grpId="0" animBg="1"/>
      <p:bldP spid="69" grpId="0"/>
      <p:bldP spid="70" grpId="0"/>
      <p:bldP spid="71" grpId="0"/>
      <p:bldP spid="82" grpId="0"/>
      <p:bldP spid="83" grpId="0"/>
      <p:bldP spid="85" grpId="0"/>
      <p:bldP spid="94" grpId="0"/>
      <p:bldP spid="39" grpId="0"/>
      <p:bldP spid="54" grpId="0"/>
      <p:bldP spid="36" grpId="0" animBg="1"/>
      <p:bldP spid="36" grpId="1" animBg="1"/>
      <p:bldP spid="37" grpId="0" animBg="1"/>
      <p:bldP spid="37" grpId="1" animBg="1"/>
      <p:bldP spid="53" grpId="0" animBg="1"/>
      <p:bldP spid="53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2414" y="2005779"/>
            <a:ext cx="10384461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empower </a:t>
            </a:r>
            <a:r>
              <a:rPr lang="en-US" sz="54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developers </a:t>
            </a:r>
          </a:p>
          <a:p>
            <a:pPr algn="ctr"/>
            <a:r>
              <a:rPr lang="en-US" sz="54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to create the future of commerce!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51374" y="4098631"/>
            <a:ext cx="949218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Sandbox Environment</a:t>
            </a:r>
          </a:p>
          <a:p>
            <a:pPr algn="ctr"/>
            <a:r>
              <a:rPr lang="en-US" sz="32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Developer Package w/ Tools and Samples</a:t>
            </a:r>
          </a:p>
          <a:p>
            <a:pPr algn="ctr"/>
            <a:r>
              <a:rPr lang="en-US" sz="32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Eclipse Plugin for quick start</a:t>
            </a:r>
          </a:p>
          <a:p>
            <a:pPr algn="ctr"/>
            <a:r>
              <a:rPr lang="en-US" sz="32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Magento extension messaging framework</a:t>
            </a:r>
            <a:endParaRPr lang="en-US" sz="3200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14851137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FIND MORE INFO?</a:t>
            </a:r>
            <a:endParaRPr lang="en-US" dirty="0"/>
          </a:p>
        </p:txBody>
      </p:sp>
      <p:pic>
        <p:nvPicPr>
          <p:cNvPr id="4" name="Content Placeholder 3" descr="Screen shot 2011-11-09 at 10.03.51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108" r="-27108"/>
          <a:stretch>
            <a:fillRect/>
          </a:stretch>
        </p:blipFill>
        <p:spPr>
          <a:xfrm>
            <a:off x="455613" y="1274600"/>
            <a:ext cx="10969943" cy="4876800"/>
          </a:xfrm>
        </p:spPr>
      </p:pic>
      <p:sp>
        <p:nvSpPr>
          <p:cNvPr id="3" name="TextBox 2"/>
          <p:cNvSpPr txBox="1"/>
          <p:nvPr/>
        </p:nvSpPr>
        <p:spPr>
          <a:xfrm>
            <a:off x="4054120" y="6094144"/>
            <a:ext cx="379462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hlinkClick r:id="rId3"/>
              </a:rPr>
              <a:t>https://www.x.com</a:t>
            </a:r>
            <a:r>
              <a:rPr lang="en-US" sz="3200" b="1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80744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96671" y="51703"/>
            <a:ext cx="2390390" cy="5386088"/>
          </a:xfrm>
          <a:prstGeom prst="rect">
            <a:avLst/>
          </a:prstGeom>
        </p:spPr>
        <p:txBody>
          <a:bodyPr wrap="none" lIns="91436" tIns="45719" rIns="91436" bIns="45719">
            <a:spAutoFit/>
          </a:bodyPr>
          <a:lstStyle/>
          <a:p>
            <a:pPr algn="ctr"/>
            <a:r>
              <a:rPr lang="en-US" sz="34400" b="1" dirty="0" smtClean="0">
                <a:solidFill>
                  <a:schemeClr val="bg1">
                    <a:alpha val="16000"/>
                  </a:schemeClr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4438" y="4930117"/>
            <a:ext cx="11451420" cy="1730347"/>
          </a:xfrm>
          <a:prstGeom prst="rect">
            <a:avLst/>
          </a:prstGeom>
        </p:spPr>
        <p:txBody>
          <a:bodyPr vert="horz" lIns="0" tIns="0" rIns="91436" bIns="45719" rtlCol="0" anchor="b">
            <a:no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SzPct val="75000"/>
              <a:buFontTx/>
              <a:buNone/>
              <a:defRPr sz="3600" kern="1200" spc="-100" baseline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SzPct val="75000"/>
              <a:buFontTx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SzPct val="75000"/>
              <a:buFontTx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SzPct val="75000"/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SzPct val="75000"/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spc="0" dirty="0">
                <a:ln/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hlinkClick r:id="rId2"/>
              </a:rPr>
              <a:t>https://</a:t>
            </a:r>
            <a:r>
              <a:rPr lang="en-US" sz="3200" b="1" spc="0" dirty="0" err="1">
                <a:ln/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hlinkClick r:id="rId2"/>
              </a:rPr>
              <a:t>www.x.com</a:t>
            </a:r>
            <a:endParaRPr lang="en-US" sz="3200" b="1" spc="0" dirty="0">
              <a:ln/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3200" b="1" spc="0" dirty="0" smtClean="0">
                <a:ln/>
                <a:solidFill>
                  <a:schemeClr val="bg1"/>
                </a:solidFill>
              </a:rPr>
              <a:t>@</a:t>
            </a:r>
            <a:r>
              <a:rPr lang="en-US" sz="3200" b="1" spc="0" dirty="0" err="1" smtClean="0">
                <a:ln/>
                <a:solidFill>
                  <a:schemeClr val="bg1"/>
                </a:solidFill>
              </a:rPr>
              <a:t>ppalavilli</a:t>
            </a:r>
            <a:endParaRPr lang="en-US" sz="3200" b="1" spc="0" dirty="0">
              <a:ln/>
              <a:solidFill>
                <a:schemeClr val="bg1"/>
              </a:solidFill>
            </a:endParaRPr>
          </a:p>
        </p:txBody>
      </p:sp>
      <p:sp>
        <p:nvSpPr>
          <p:cNvPr id="7" name="Subtitle 4"/>
          <p:cNvSpPr txBox="1">
            <a:spLocks/>
          </p:cNvSpPr>
          <p:nvPr/>
        </p:nvSpPr>
        <p:spPr>
          <a:xfrm>
            <a:off x="145378" y="5067980"/>
            <a:ext cx="12043448" cy="1600200"/>
          </a:xfrm>
          <a:prstGeom prst="rect">
            <a:avLst/>
          </a:prstGeom>
        </p:spPr>
        <p:txBody>
          <a:bodyPr vert="horz" lIns="0" tIns="0" rIns="91436" bIns="45719" rtlCol="0">
            <a:no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SzPct val="75000"/>
              <a:buFontTx/>
              <a:buNone/>
              <a:defRPr sz="3600" kern="1200" spc="-100" baseline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SzPct val="75000"/>
              <a:buFontTx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SzPct val="75000"/>
              <a:buFontTx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SzPct val="75000"/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SzPct val="75000"/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7502651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MOBILE COMMERCE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Mobile advertising</a:t>
            </a:r>
          </a:p>
          <a:p>
            <a:pPr lvl="0"/>
            <a:r>
              <a:rPr lang="en-US" dirty="0"/>
              <a:t>Mobile payments</a:t>
            </a:r>
          </a:p>
          <a:p>
            <a:pPr lvl="0"/>
            <a:r>
              <a:rPr lang="en-US" dirty="0"/>
              <a:t>Mobile ticketing</a:t>
            </a:r>
          </a:p>
          <a:p>
            <a:pPr lvl="0"/>
            <a:r>
              <a:rPr lang="en-US" dirty="0"/>
              <a:t>Mobile banking</a:t>
            </a:r>
          </a:p>
          <a:p>
            <a:pPr lvl="0"/>
            <a:r>
              <a:rPr lang="en-US" dirty="0"/>
              <a:t>Mobile </a:t>
            </a:r>
            <a:r>
              <a:rPr lang="en-US" dirty="0" smtClean="0"/>
              <a:t>entertainment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3712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62832" y="2747832"/>
            <a:ext cx="10361032" cy="1361281"/>
          </a:xfrm>
        </p:spPr>
        <p:txBody>
          <a:bodyPr/>
          <a:lstStyle/>
          <a:p>
            <a:pPr algn="ctr"/>
            <a:r>
              <a:rPr lang="en-US" dirty="0" smtClean="0"/>
              <a:t>Is commerce == Buying &amp;&amp; Selling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668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PHASES OF COMMERCE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1532495"/>
              </p:ext>
            </p:extLst>
          </p:nvPr>
        </p:nvGraphicFramePr>
        <p:xfrm>
          <a:off x="664460" y="1600201"/>
          <a:ext cx="10072460" cy="4833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1374173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037" y="2747832"/>
            <a:ext cx="10361032" cy="1361281"/>
          </a:xfrm>
        </p:spPr>
        <p:txBody>
          <a:bodyPr/>
          <a:lstStyle/>
          <a:p>
            <a:pPr algn="ctr"/>
            <a:r>
              <a:rPr lang="en-US" dirty="0" smtClean="0"/>
              <a:t>Social Commerce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66705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COMMERCE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80000"/>
              </a:lnSpc>
              <a:spcBef>
                <a:spcPct val="20000"/>
              </a:spcBef>
              <a:buClr>
                <a:srgbClr val="90BB52"/>
              </a:buClr>
              <a:buNone/>
            </a:pPr>
            <a:r>
              <a:rPr lang="en-US" sz="3600" dirty="0" smtClean="0">
                <a:solidFill>
                  <a:srgbClr val="FFFFFF"/>
                </a:solidFill>
              </a:rPr>
              <a:t>a </a:t>
            </a:r>
            <a:r>
              <a:rPr lang="en-US" sz="3600" dirty="0">
                <a:solidFill>
                  <a:srgbClr val="FFFFFF"/>
                </a:solidFill>
              </a:rPr>
              <a:t>subset of electronic commerce </a:t>
            </a:r>
            <a:r>
              <a:rPr lang="en-US" sz="3600" dirty="0" smtClean="0">
                <a:solidFill>
                  <a:srgbClr val="FFFFFF"/>
                </a:solidFill>
              </a:rPr>
              <a:t>that involves  using </a:t>
            </a:r>
            <a:r>
              <a:rPr lang="en-US" sz="3600" dirty="0">
                <a:solidFill>
                  <a:srgbClr val="FFFFFF"/>
                </a:solidFill>
              </a:rPr>
              <a:t>social media, online media that supports social interaction and </a:t>
            </a:r>
            <a:r>
              <a:rPr lang="en-US" sz="3600" dirty="0" smtClean="0">
                <a:solidFill>
                  <a:srgbClr val="FFFFFF"/>
                </a:solidFill>
              </a:rPr>
              <a:t> user </a:t>
            </a:r>
            <a:r>
              <a:rPr lang="en-US" sz="3600" dirty="0">
                <a:solidFill>
                  <a:srgbClr val="FFFFFF"/>
                </a:solidFill>
              </a:rPr>
              <a:t>contributions, to assist in the </a:t>
            </a:r>
            <a:r>
              <a:rPr lang="en-US" sz="3600" dirty="0" smtClean="0">
                <a:solidFill>
                  <a:srgbClr val="FFFFFF"/>
                </a:solidFill>
              </a:rPr>
              <a:t>online buying </a:t>
            </a:r>
            <a:r>
              <a:rPr lang="en-US" sz="3600" dirty="0">
                <a:solidFill>
                  <a:srgbClr val="FFFFFF"/>
                </a:solidFill>
              </a:rPr>
              <a:t>and selling of </a:t>
            </a:r>
            <a:r>
              <a:rPr lang="en-US" sz="3600" dirty="0" smtClean="0">
                <a:solidFill>
                  <a:srgbClr val="FFFFFF"/>
                </a:solidFill>
              </a:rPr>
              <a:t> products </a:t>
            </a:r>
            <a:r>
              <a:rPr lang="en-US" sz="3600" dirty="0">
                <a:solidFill>
                  <a:srgbClr val="FFFFFF"/>
                </a:solidFill>
              </a:rPr>
              <a:t>and services.</a:t>
            </a:r>
          </a:p>
          <a:p>
            <a:pPr marL="0" indent="0" algn="ctr">
              <a:buNone/>
            </a:pP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2804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Innovate 2011 Breakout Session Template 08.29.11">
  <a:themeElements>
    <a:clrScheme name="x.Commerce Palette">
      <a:dk1>
        <a:sysClr val="windowText" lastClr="000000"/>
      </a:dk1>
      <a:lt1>
        <a:sysClr val="window" lastClr="FFFFFF"/>
      </a:lt1>
      <a:dk2>
        <a:srgbClr val="C73503"/>
      </a:dk2>
      <a:lt2>
        <a:srgbClr val="DDDDDD"/>
      </a:lt2>
      <a:accent1>
        <a:srgbClr val="B5B6B3"/>
      </a:accent1>
      <a:accent2>
        <a:srgbClr val="00ADD0"/>
      </a:accent2>
      <a:accent3>
        <a:srgbClr val="005172"/>
      </a:accent3>
      <a:accent4>
        <a:srgbClr val="F0AB00"/>
      </a:accent4>
      <a:accent5>
        <a:srgbClr val="FB4F14"/>
      </a:accent5>
      <a:accent6>
        <a:srgbClr val="9A1F60"/>
      </a:accent6>
      <a:hlink>
        <a:srgbClr val="DDDDDD"/>
      </a:hlink>
      <a:folHlink>
        <a:srgbClr val="F0AB00"/>
      </a:folHlink>
    </a:clrScheme>
    <a:fontScheme name="Custom 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3200" dirty="0" smtClean="0">
            <a:gradFill>
              <a:gsLst>
                <a:gs pos="0">
                  <a:schemeClr val="bg1"/>
                </a:gs>
                <a:gs pos="100000">
                  <a:schemeClr val="bg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Innovate 2011 Breakout Session Template 08.29.11.potx</Template>
  <TotalTime>9165</TotalTime>
  <Words>1959</Words>
  <Application>Microsoft Macintosh PowerPoint</Application>
  <PresentationFormat>Custom</PresentationFormat>
  <Paragraphs>330</Paragraphs>
  <Slides>49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Innovate 2011 Breakout Session Template 08.29.11</vt:lpstr>
      <vt:lpstr>GETTING YOUR FEET WET W/ MOBILE COMMERCE</vt:lpstr>
      <vt:lpstr>WHAT WE WILL COVER ?</vt:lpstr>
      <vt:lpstr>Commerce  eCommerce  mCommerce</vt:lpstr>
      <vt:lpstr>THE COMMERCE VENN </vt:lpstr>
      <vt:lpstr>TRADITIONAL MOBILE COMMERCE</vt:lpstr>
      <vt:lpstr>Is commerce == Buying &amp;&amp; Selling ?</vt:lpstr>
      <vt:lpstr>PHASES OF COMMERCE</vt:lpstr>
      <vt:lpstr>Social Commerce</vt:lpstr>
      <vt:lpstr>SOCIAL COMMERCE</vt:lpstr>
      <vt:lpstr>SOCIAL COMMERCE</vt:lpstr>
      <vt:lpstr>MOBILE COMMERCE</vt:lpstr>
      <vt:lpstr>CHANGING FACE OF COMMERCE</vt:lpstr>
      <vt:lpstr>ONLINE AND OFFLINE ARE BLURRING</vt:lpstr>
      <vt:lpstr>THE EBAY INC. COMMERCE OFFERINGS</vt:lpstr>
      <vt:lpstr>Enhancing your Mobile Commerce Application</vt:lpstr>
      <vt:lpstr>Frictionless Payments</vt:lpstr>
      <vt:lpstr>WHAT WE OFFER ?</vt:lpstr>
      <vt:lpstr>PowerPoint Presentation</vt:lpstr>
      <vt:lpstr>MOBILE EXPRESS CHECKOUT (MEC)</vt:lpstr>
      <vt:lpstr>ZONG ANDROID SDK</vt:lpstr>
      <vt:lpstr>HOW TO INTEGRATE ?</vt:lpstr>
      <vt:lpstr>DIFFERENT PAYMENT MODELS</vt:lpstr>
      <vt:lpstr>product discovery</vt:lpstr>
      <vt:lpstr>PRODUCT BARCODES</vt:lpstr>
      <vt:lpstr>QR CODES</vt:lpstr>
      <vt:lpstr>? I have that app…</vt:lpstr>
      <vt:lpstr>WHAT DOES IT DO?</vt:lpstr>
      <vt:lpstr>WHAT DOES IT DO?</vt:lpstr>
      <vt:lpstr>WHAT REDLASER DOES NOT DO ?</vt:lpstr>
      <vt:lpstr>EBAY MOTORS APP</vt:lpstr>
      <vt:lpstr>GETTING STARTED WITH SDK</vt:lpstr>
      <vt:lpstr>LOCATION BASED SERVICES</vt:lpstr>
      <vt:lpstr>MILO OPEN API</vt:lpstr>
      <vt:lpstr>USING MILO OPEN API</vt:lpstr>
      <vt:lpstr>Personalization</vt:lpstr>
      <vt:lpstr>IDENTITY IN COMMERCE</vt:lpstr>
      <vt:lpstr>PAYPAL ACCESS: SEGMENTATION SERVICE API</vt:lpstr>
      <vt:lpstr>PAYPAL ACCESS MOBILE WEB – OAUTH BETA</vt:lpstr>
      <vt:lpstr>Recommendations &amp; Predictions</vt:lpstr>
      <vt:lpstr>HUNCH API</vt:lpstr>
      <vt:lpstr>USING THE HUNCH API</vt:lpstr>
      <vt:lpstr>Building the future: X.commerce</vt:lpstr>
      <vt:lpstr>PowerPoint Presentation</vt:lpstr>
      <vt:lpstr>PowerPoint Presentation</vt:lpstr>
      <vt:lpstr>THE FABRIC INTEGRATION FRAMEWORK</vt:lpstr>
      <vt:lpstr>ONE-STOP SHOP</vt:lpstr>
      <vt:lpstr>PowerPoint Presentation</vt:lpstr>
      <vt:lpstr>WHERE TO FIND MORE INFO?</vt:lpstr>
      <vt:lpstr>PowerPoint Presentation</vt:lpstr>
    </vt:vector>
  </TitlesOfParts>
  <Company>Dolphin MultiMedia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>X Commerce</dc:subject>
  <dc:creator>Cynthia Kondratieff</dc:creator>
  <dc:description>Template by: Kaylee McAvoy, Silver Fox Productions</dc:description>
  <cp:lastModifiedBy>palavilli</cp:lastModifiedBy>
  <cp:revision>533</cp:revision>
  <cp:lastPrinted>2011-09-06T22:13:25Z</cp:lastPrinted>
  <dcterms:created xsi:type="dcterms:W3CDTF">2011-09-28T18:07:32Z</dcterms:created>
  <dcterms:modified xsi:type="dcterms:W3CDTF">2012-03-05T15:55:16Z</dcterms:modified>
</cp:coreProperties>
</file>